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2289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067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540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536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902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1204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22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7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831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962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864A7-2479-4C58-A5B1-FBA1AF82CE44}" type="datetimeFigureOut">
              <a:rPr lang="it-IT" smtClean="0"/>
              <a:t>08/09/2016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9BA2F-7073-48E3-A1C0-6874AE132E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201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897063"/>
            <a:ext cx="3933825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467544" y="404664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DA TAVOLA E VINI DI QUALITA’ PRODOTTI IN REGIONI DETERMINATE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val="960707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E BEVANDE DELLA PUGLIA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4775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E BEVANDE DELLA SICILIA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372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VINO SPUMANTE E ALTRI VINI SPECIALI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7701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E BEVANDE DEL PIEMONTE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8645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E BEVANDE DELLA LOMBARDIA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776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E BEVANDE DEL VENETO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9099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E BEVANDE DELLA TOSCANA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7648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E BEVANDE DELL’ABRUZZO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449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E BEVANDE DEL </a:t>
            </a:r>
          </a:p>
          <a:p>
            <a:pPr algn="ctr"/>
            <a:r>
              <a:rPr lang="it-IT" b="1" dirty="0" smtClean="0"/>
              <a:t>TRENTINO ALTO ADIGE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4337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04664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PRIMI 10 PAESI DI DESTINAZIONE DI VINI E BEVANDE DEL </a:t>
            </a:r>
          </a:p>
          <a:p>
            <a:pPr algn="ctr"/>
            <a:r>
              <a:rPr lang="it-IT" b="1" dirty="0" smtClean="0"/>
              <a:t>FRIULI VENEZIA GIULIA</a:t>
            </a:r>
          </a:p>
          <a:p>
            <a:pPr algn="ctr"/>
            <a:r>
              <a:rPr lang="it-IT" b="1" dirty="0" smtClean="0"/>
              <a:t>(valori in milioni di euro)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05088" y="4964113"/>
            <a:ext cx="393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smtClean="0"/>
              <a:t>Fonte: elaborazione Fondazione Edison su dati Istat</a:t>
            </a:r>
            <a:endParaRPr lang="it-I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992313"/>
            <a:ext cx="39338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54582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297</Words>
  <Application>Microsoft Office PowerPoint</Application>
  <PresentationFormat>Presentazione su schermo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Crenna Cristiana</dc:creator>
  <cp:lastModifiedBy>Crenna Cristiana</cp:lastModifiedBy>
  <cp:revision>4</cp:revision>
  <cp:lastPrinted>2016-09-08T08:49:08Z</cp:lastPrinted>
  <dcterms:created xsi:type="dcterms:W3CDTF">2016-09-08T08:42:07Z</dcterms:created>
  <dcterms:modified xsi:type="dcterms:W3CDTF">2016-09-08T12:59:31Z</dcterms:modified>
</cp:coreProperties>
</file>