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75" r:id="rId3"/>
    <p:sldId id="2146847708" r:id="rId4"/>
    <p:sldId id="2146847681" r:id="rId5"/>
    <p:sldId id="2146847709" r:id="rId6"/>
    <p:sldId id="2146847704" r:id="rId7"/>
    <p:sldId id="2146847687" r:id="rId8"/>
    <p:sldId id="2146847688" r:id="rId9"/>
    <p:sldId id="2146847689" r:id="rId10"/>
    <p:sldId id="2146847706" r:id="rId11"/>
    <p:sldId id="2146847710" r:id="rId12"/>
    <p:sldId id="277" r:id="rId13"/>
    <p:sldId id="2146847693" r:id="rId14"/>
    <p:sldId id="2146847703" r:id="rId15"/>
    <p:sldId id="2146847695" r:id="rId16"/>
    <p:sldId id="2146847715" r:id="rId17"/>
    <p:sldId id="2146847714" r:id="rId18"/>
    <p:sldId id="2144445735" r:id="rId19"/>
    <p:sldId id="2146847713" r:id="rId20"/>
    <p:sldId id="2146847712" r:id="rId21"/>
    <p:sldId id="2146847711" r:id="rId22"/>
    <p:sldId id="283" r:id="rId23"/>
    <p:sldId id="2146847716" r:id="rId24"/>
    <p:sldId id="4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438" userDrawn="1">
          <p15:clr>
            <a:srgbClr val="A4A3A4"/>
          </p15:clr>
        </p15:guide>
        <p15:guide id="3" pos="7174" userDrawn="1">
          <p15:clr>
            <a:srgbClr val="A4A3A4"/>
          </p15:clr>
        </p15:guide>
        <p15:guide id="4" orient="horz" pos="9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2832F-A6A2-43E8-B278-F9B6978D7D94}" v="407" dt="2022-02-14T09:50:45.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3792" autoAdjust="0"/>
  </p:normalViewPr>
  <p:slideViewPr>
    <p:cSldViewPr snapToGrid="0" showGuides="1">
      <p:cViewPr varScale="1">
        <p:scale>
          <a:sx n="60" d="100"/>
          <a:sy n="60" d="100"/>
        </p:scale>
        <p:origin x="888" y="52"/>
      </p:cViewPr>
      <p:guideLst>
        <p:guide orient="horz" pos="2364"/>
        <p:guide pos="438"/>
        <p:guide pos="7174"/>
        <p:guide orient="horz" pos="981"/>
      </p:guideLst>
    </p:cSldViewPr>
  </p:slideViewPr>
  <p:outlineViewPr>
    <p:cViewPr>
      <p:scale>
        <a:sx n="33" d="100"/>
        <a:sy n="33" d="100"/>
      </p:scale>
      <p:origin x="0" y="-10156"/>
    </p:cViewPr>
  </p:outlineViewPr>
  <p:notesTextViewPr>
    <p:cViewPr>
      <p:scale>
        <a:sx n="1" d="1"/>
        <a:sy n="1" d="1"/>
      </p:scale>
      <p:origin x="0" y="0"/>
    </p:cViewPr>
  </p:notesTextViewPr>
  <p:notesViewPr>
    <p:cSldViewPr snapToGrid="0" showGuides="1">
      <p:cViewPr varScale="1">
        <p:scale>
          <a:sx n="116" d="100"/>
          <a:sy n="116" d="100"/>
        </p:scale>
        <p:origin x="3884" y="1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dirty="0"/>
              <a:t>Trend 2021 per formato di vendita</a:t>
            </a:r>
          </a:p>
        </c:rich>
      </c:tx>
      <c:layout>
        <c:manualLayout>
          <c:xMode val="edge"/>
          <c:yMode val="edge"/>
          <c:x val="0.19735862207715252"/>
          <c:y val="2.5940863161124871E-3"/>
        </c:manualLayout>
      </c:layout>
      <c:overlay val="0"/>
    </c:title>
    <c:autoTitleDeleted val="0"/>
    <c:plotArea>
      <c:layout>
        <c:manualLayout>
          <c:layoutTarget val="inner"/>
          <c:xMode val="edge"/>
          <c:yMode val="edge"/>
          <c:x val="0.3833756698878083"/>
          <c:y val="0.10323570218068961"/>
          <c:w val="0.92993289634485055"/>
          <c:h val="0.88404028215237973"/>
        </c:manualLayout>
      </c:layout>
      <c:barChart>
        <c:barDir val="bar"/>
        <c:grouping val="clustered"/>
        <c:varyColors val="0"/>
        <c:ser>
          <c:idx val="0"/>
          <c:order val="0"/>
          <c:tx>
            <c:strRef>
              <c:f>Sheet1!$B$1</c:f>
              <c:strCache>
                <c:ptCount val="1"/>
                <c:pt idx="0">
                  <c:v>Var. % Vol.</c:v>
                </c:pt>
              </c:strCache>
            </c:strRef>
          </c:tx>
          <c:spPr>
            <a:solidFill>
              <a:schemeClr val="accent3"/>
            </a:solidFill>
            <a:ln>
              <a:solidFill>
                <a:schemeClr val="accent3"/>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B404-4BBF-B7C3-2A87252E6376}"/>
              </c:ext>
            </c:extLst>
          </c:dPt>
          <c:dPt>
            <c:idx val="1"/>
            <c:invertIfNegative val="0"/>
            <c:bubble3D val="0"/>
            <c:extLst>
              <c:ext xmlns:c16="http://schemas.microsoft.com/office/drawing/2014/chart" uri="{C3380CC4-5D6E-409C-BE32-E72D297353CC}">
                <c16:uniqueId val="{00000002-B404-4BBF-B7C3-2A87252E6376}"/>
              </c:ext>
            </c:extLst>
          </c:dPt>
          <c:dLbls>
            <c:numFmt formatCode="#,##0.0_ ;[Red]\-#,##0.0\ "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Vino Fino A 0.75lt</c:v>
                </c:pt>
                <c:pt idx="1">
                  <c:v>     &gt; Docg-Doc-Igt (0,75lt)</c:v>
                </c:pt>
                <c:pt idx="2">
                  <c:v>Brik</c:v>
                </c:pt>
                <c:pt idx="3">
                  <c:v>Vino Da 0.76lt A 2lt</c:v>
                </c:pt>
                <c:pt idx="4">
                  <c:v>Vino Altri Formati</c:v>
                </c:pt>
                <c:pt idx="5">
                  <c:v>Plastica</c:v>
                </c:pt>
                <c:pt idx="6">
                  <c:v>Bag In Box</c:v>
                </c:pt>
              </c:strCache>
            </c:strRef>
          </c:cat>
          <c:val>
            <c:numRef>
              <c:f>Sheet1!$B$2:$B$8</c:f>
              <c:numCache>
                <c:formatCode>#,##0.0_ ;[Red]\-#,##0.0\ </c:formatCode>
                <c:ptCount val="7"/>
                <c:pt idx="0">
                  <c:v>2.0515753999999999</c:v>
                </c:pt>
                <c:pt idx="1">
                  <c:v>1.8</c:v>
                </c:pt>
                <c:pt idx="2">
                  <c:v>-5.214925</c:v>
                </c:pt>
                <c:pt idx="3">
                  <c:v>-10.827594100000001</c:v>
                </c:pt>
                <c:pt idx="4">
                  <c:v>-10.0456731</c:v>
                </c:pt>
                <c:pt idx="5">
                  <c:v>-6.1043095999999997</c:v>
                </c:pt>
                <c:pt idx="6">
                  <c:v>-1.1602446</c:v>
                </c:pt>
              </c:numCache>
            </c:numRef>
          </c:val>
          <c:extLst>
            <c:ext xmlns:c16="http://schemas.microsoft.com/office/drawing/2014/chart" uri="{C3380CC4-5D6E-409C-BE32-E72D297353CC}">
              <c16:uniqueId val="{00000003-B404-4BBF-B7C3-2A87252E6376}"/>
            </c:ext>
          </c:extLst>
        </c:ser>
        <c:ser>
          <c:idx val="1"/>
          <c:order val="1"/>
          <c:tx>
            <c:strRef>
              <c:f>Sheet1!$C$1</c:f>
              <c:strCache>
                <c:ptCount val="1"/>
                <c:pt idx="0">
                  <c:v>Var. % Val.</c:v>
                </c:pt>
              </c:strCache>
            </c:strRef>
          </c:tx>
          <c:spPr>
            <a:ln>
              <a:solidFill>
                <a:schemeClr val="accent2"/>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4-B404-4BBF-B7C3-2A87252E6376}"/>
              </c:ext>
            </c:extLst>
          </c:dPt>
          <c:dPt>
            <c:idx val="1"/>
            <c:invertIfNegative val="0"/>
            <c:bubble3D val="0"/>
            <c:spPr>
              <a:solidFill>
                <a:schemeClr val="accent2"/>
              </a:solidFill>
              <a:ln>
                <a:solidFill>
                  <a:schemeClr val="accent2"/>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B404-4BBF-B7C3-2A87252E6376}"/>
              </c:ext>
            </c:extLst>
          </c:dPt>
          <c:dLbls>
            <c:numFmt formatCode="#,##0.0;[Red]#,##0.0"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Vino Fino A 0.75lt</c:v>
                </c:pt>
                <c:pt idx="1">
                  <c:v>     &gt; Docg-Doc-Igt (0,75lt)</c:v>
                </c:pt>
                <c:pt idx="2">
                  <c:v>Brik</c:v>
                </c:pt>
                <c:pt idx="3">
                  <c:v>Vino Da 0.76lt A 2lt</c:v>
                </c:pt>
                <c:pt idx="4">
                  <c:v>Vino Altri Formati</c:v>
                </c:pt>
                <c:pt idx="5">
                  <c:v>Plastica</c:v>
                </c:pt>
                <c:pt idx="6">
                  <c:v>Bag In Box</c:v>
                </c:pt>
              </c:strCache>
            </c:strRef>
          </c:cat>
          <c:val>
            <c:numRef>
              <c:f>Sheet1!$C$2:$C$8</c:f>
              <c:numCache>
                <c:formatCode>#,##0.0_ ;[Red]\-#,##0.0\ </c:formatCode>
                <c:ptCount val="7"/>
                <c:pt idx="0">
                  <c:v>5.4743846999999999</c:v>
                </c:pt>
                <c:pt idx="1">
                  <c:v>5.9</c:v>
                </c:pt>
                <c:pt idx="2">
                  <c:v>-6.2930605000000002</c:v>
                </c:pt>
                <c:pt idx="3">
                  <c:v>-11.857274</c:v>
                </c:pt>
                <c:pt idx="4">
                  <c:v>-11.0234755</c:v>
                </c:pt>
                <c:pt idx="5">
                  <c:v>-7.3552616000000004</c:v>
                </c:pt>
                <c:pt idx="6">
                  <c:v>-1.691554</c:v>
                </c:pt>
              </c:numCache>
            </c:numRef>
          </c:val>
          <c:extLst>
            <c:ext xmlns:c16="http://schemas.microsoft.com/office/drawing/2014/chart" uri="{C3380CC4-5D6E-409C-BE32-E72D297353CC}">
              <c16:uniqueId val="{00000007-B404-4BBF-B7C3-2A87252E6376}"/>
            </c:ext>
          </c:extLst>
        </c:ser>
        <c:dLbls>
          <c:dLblPos val="outEnd"/>
          <c:showLegendKey val="0"/>
          <c:showVal val="1"/>
          <c:showCatName val="0"/>
          <c:showSerName val="0"/>
          <c:showPercent val="0"/>
          <c:showBubbleSize val="0"/>
        </c:dLbls>
        <c:gapWidth val="50"/>
        <c:axId val="131971584"/>
        <c:axId val="133387328"/>
      </c:barChart>
      <c:catAx>
        <c:axId val="131971584"/>
        <c:scaling>
          <c:orientation val="maxMin"/>
        </c:scaling>
        <c:delete val="0"/>
        <c:axPos val="l"/>
        <c:numFmt formatCode="General" sourceLinked="0"/>
        <c:majorTickMark val="out"/>
        <c:minorTickMark val="none"/>
        <c:tickLblPos val="low"/>
        <c:txPr>
          <a:bodyPr/>
          <a:lstStyle/>
          <a:p>
            <a:pPr>
              <a:defRPr sz="1400">
                <a:solidFill>
                  <a:schemeClr val="tx1"/>
                </a:solidFill>
              </a:defRPr>
            </a:pPr>
            <a:endParaRPr lang="it-IT"/>
          </a:p>
        </c:txPr>
        <c:crossAx val="133387328"/>
        <c:crosses val="autoZero"/>
        <c:auto val="1"/>
        <c:lblAlgn val="ctr"/>
        <c:lblOffset val="100"/>
        <c:noMultiLvlLbl val="0"/>
      </c:catAx>
      <c:valAx>
        <c:axId val="133387328"/>
        <c:scaling>
          <c:orientation val="minMax"/>
        </c:scaling>
        <c:delete val="1"/>
        <c:axPos val="t"/>
        <c:numFmt formatCode="#,##0.0_ ;[Red]\-#,##0.0\ " sourceLinked="1"/>
        <c:majorTickMark val="out"/>
        <c:minorTickMark val="none"/>
        <c:tickLblPos val="nextTo"/>
        <c:crossAx val="131971584"/>
        <c:crosses val="autoZero"/>
        <c:crossBetween val="between"/>
      </c:valAx>
    </c:plotArea>
    <c:plotVisOnly val="1"/>
    <c:dispBlanksAs val="gap"/>
    <c:showDLblsOverMax val="0"/>
  </c:chart>
  <c:txPr>
    <a:bodyPr/>
    <a:lstStyle/>
    <a:p>
      <a:pPr>
        <a:defRPr sz="1200"/>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2216244721563"/>
          <c:y val="0.12501858412277878"/>
          <c:w val="0.6278885189145601"/>
          <c:h val="0.8383080042373825"/>
        </c:manualLayout>
      </c:layout>
      <c:barChart>
        <c:barDir val="bar"/>
        <c:grouping val="clustered"/>
        <c:varyColors val="0"/>
        <c:ser>
          <c:idx val="0"/>
          <c:order val="0"/>
          <c:tx>
            <c:strRef>
              <c:f>Sheet1!$B$1</c:f>
              <c:strCache>
                <c:ptCount val="1"/>
                <c:pt idx="0">
                  <c:v>Vino</c:v>
                </c:pt>
              </c:strCache>
            </c:strRef>
          </c:tx>
          <c:spPr>
            <a:solidFill>
              <a:schemeClr val="accent2"/>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9F2B-42C0-8FC8-E3D004F3D790}"/>
              </c:ext>
            </c:extLst>
          </c:dPt>
          <c:dLbls>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Iper</c:v>
                </c:pt>
                <c:pt idx="1">
                  <c:v>Super</c:v>
                </c:pt>
                <c:pt idx="2">
                  <c:v>LSP</c:v>
                </c:pt>
                <c:pt idx="3">
                  <c:v>Discount</c:v>
                </c:pt>
                <c:pt idx="4">
                  <c:v>E-commerce (panel IRI)</c:v>
                </c:pt>
              </c:strCache>
            </c:strRef>
          </c:cat>
          <c:val>
            <c:numRef>
              <c:f>Sheet1!$B$2:$B$6</c:f>
              <c:numCache>
                <c:formatCode>#,##0.0_ ;[Red]\-#,##0.0\ </c:formatCode>
                <c:ptCount val="5"/>
                <c:pt idx="0">
                  <c:v>-9.5265807053447151</c:v>
                </c:pt>
                <c:pt idx="1">
                  <c:v>-11.431124259501345</c:v>
                </c:pt>
                <c:pt idx="2">
                  <c:v>-8.8095181882057734</c:v>
                </c:pt>
                <c:pt idx="3">
                  <c:v>-4.1944288401672187</c:v>
                </c:pt>
                <c:pt idx="4">
                  <c:v>-15.131349808925815</c:v>
                </c:pt>
              </c:numCache>
            </c:numRef>
          </c:val>
          <c:extLst>
            <c:ext xmlns:c16="http://schemas.microsoft.com/office/drawing/2014/chart" uri="{C3380CC4-5D6E-409C-BE32-E72D297353CC}">
              <c16:uniqueId val="{00000002-9F2B-42C0-8FC8-E3D004F3D790}"/>
            </c:ext>
          </c:extLst>
        </c:ser>
        <c:ser>
          <c:idx val="1"/>
          <c:order val="1"/>
          <c:tx>
            <c:strRef>
              <c:f>Sheet1!$C$1</c:f>
              <c:strCache>
                <c:ptCount val="1"/>
                <c:pt idx="0">
                  <c:v>Bollicine</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A2C5-478E-8490-63DE3DDB95ED}"/>
              </c:ext>
            </c:extLst>
          </c:dPt>
          <c:dLbls>
            <c:spPr>
              <a:noFill/>
              <a:ln>
                <a:noFill/>
              </a:ln>
              <a:effectLst/>
            </c:spPr>
            <c:txPr>
              <a:bodyPr wrap="square" lIns="38100" tIns="19050" rIns="38100" bIns="19050" anchor="ctr">
                <a:spAutoFit/>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Iper</c:v>
                </c:pt>
                <c:pt idx="1">
                  <c:v>Super</c:v>
                </c:pt>
                <c:pt idx="2">
                  <c:v>LSP</c:v>
                </c:pt>
                <c:pt idx="3">
                  <c:v>Discount</c:v>
                </c:pt>
                <c:pt idx="4">
                  <c:v>E-commerce (panel IRI)</c:v>
                </c:pt>
              </c:strCache>
            </c:strRef>
          </c:cat>
          <c:val>
            <c:numRef>
              <c:f>Sheet1!$C$2:$C$6</c:f>
              <c:numCache>
                <c:formatCode>#,##0.0_ ;[Red]\-#,##0.0\ </c:formatCode>
                <c:ptCount val="5"/>
                <c:pt idx="0">
                  <c:v>-8.2088034585781209</c:v>
                </c:pt>
                <c:pt idx="1">
                  <c:v>-12.494871124214402</c:v>
                </c:pt>
                <c:pt idx="2">
                  <c:v>-12.50786393860527</c:v>
                </c:pt>
                <c:pt idx="3">
                  <c:v>2.5433290425095163</c:v>
                </c:pt>
                <c:pt idx="4">
                  <c:v>-6.5443610068445475</c:v>
                </c:pt>
              </c:numCache>
            </c:numRef>
          </c:val>
          <c:extLst>
            <c:ext xmlns:c16="http://schemas.microsoft.com/office/drawing/2014/chart" uri="{C3380CC4-5D6E-409C-BE32-E72D297353CC}">
              <c16:uniqueId val="{00000003-9F2B-42C0-8FC8-E3D004F3D790}"/>
            </c:ext>
          </c:extLst>
        </c:ser>
        <c:dLbls>
          <c:dLblPos val="outEnd"/>
          <c:showLegendKey val="0"/>
          <c:showVal val="1"/>
          <c:showCatName val="0"/>
          <c:showSerName val="0"/>
          <c:showPercent val="0"/>
          <c:showBubbleSize val="0"/>
        </c:dLbls>
        <c:gapWidth val="48"/>
        <c:overlap val="-20"/>
        <c:axId val="131971584"/>
        <c:axId val="133387328"/>
      </c:barChart>
      <c:catAx>
        <c:axId val="131971584"/>
        <c:scaling>
          <c:orientation val="maxMin"/>
        </c:scaling>
        <c:delete val="0"/>
        <c:axPos val="l"/>
        <c:numFmt formatCode="General" sourceLinked="0"/>
        <c:majorTickMark val="out"/>
        <c:minorTickMark val="none"/>
        <c:tickLblPos val="low"/>
        <c:txPr>
          <a:bodyPr/>
          <a:lstStyle/>
          <a:p>
            <a:pPr>
              <a:defRPr sz="1600"/>
            </a:pPr>
            <a:endParaRPr lang="it-IT"/>
          </a:p>
        </c:txPr>
        <c:crossAx val="133387328"/>
        <c:crosses val="autoZero"/>
        <c:auto val="1"/>
        <c:lblAlgn val="ctr"/>
        <c:lblOffset val="100"/>
        <c:noMultiLvlLbl val="0"/>
      </c:catAx>
      <c:valAx>
        <c:axId val="133387328"/>
        <c:scaling>
          <c:orientation val="minMax"/>
        </c:scaling>
        <c:delete val="1"/>
        <c:axPos val="t"/>
        <c:numFmt formatCode="#,##0" sourceLinked="0"/>
        <c:majorTickMark val="out"/>
        <c:minorTickMark val="none"/>
        <c:tickLblPos val="nextTo"/>
        <c:crossAx val="131971584"/>
        <c:crosses val="autoZero"/>
        <c:crossBetween val="between"/>
      </c:valAx>
    </c:plotArea>
    <c:legend>
      <c:legendPos val="t"/>
      <c:layout>
        <c:manualLayout>
          <c:xMode val="edge"/>
          <c:yMode val="edge"/>
          <c:x val="0"/>
          <c:y val="0"/>
          <c:w val="0.40014428680129521"/>
          <c:h val="2.2370220031962668E-2"/>
        </c:manualLayout>
      </c:layout>
      <c:overlay val="0"/>
      <c:txPr>
        <a:bodyPr/>
        <a:lstStyle/>
        <a:p>
          <a:pPr>
            <a:defRPr sz="16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dirty="0"/>
              <a:t>Prezzo a scaffale 11 settimane</a:t>
            </a:r>
          </a:p>
        </c:rich>
      </c:tx>
      <c:overlay val="0"/>
    </c:title>
    <c:autoTitleDeleted val="0"/>
    <c:plotArea>
      <c:layout>
        <c:manualLayout>
          <c:layoutTarget val="inner"/>
          <c:xMode val="edge"/>
          <c:yMode val="edge"/>
          <c:x val="2.3256379591310786E-2"/>
          <c:y val="0.3066568681585729"/>
          <c:w val="0.92993289634485055"/>
          <c:h val="0.53578869963769338"/>
        </c:manualLayout>
      </c:layout>
      <c:barChart>
        <c:barDir val="col"/>
        <c:grouping val="clustered"/>
        <c:varyColors val="0"/>
        <c:ser>
          <c:idx val="0"/>
          <c:order val="0"/>
          <c:tx>
            <c:strRef>
              <c:f>Sheet1!$B$1</c:f>
              <c:strCache>
                <c:ptCount val="1"/>
                <c:pt idx="0">
                  <c:v>Vino</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1DB8-4FE6-AE65-A6E25BF7EB86}"/>
              </c:ext>
            </c:extLst>
          </c:dPt>
          <c:dLbls>
            <c:spPr>
              <a:noFill/>
              <a:ln>
                <a:noFill/>
              </a:ln>
              <a:effectLst/>
            </c:spPr>
            <c:txPr>
              <a:bodyPr wrap="square" lIns="38100" tIns="19050" rIns="38100" bIns="19050" anchor="ctr">
                <a:spAutoFit/>
              </a:bodyPr>
              <a:lstStyle/>
              <a:p>
                <a:pPr>
                  <a:defRPr sz="14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Sheet1!$B$2:$B$4</c:f>
              <c:numCache>
                <c:formatCode>0.00</c:formatCode>
                <c:ptCount val="3"/>
                <c:pt idx="0">
                  <c:v>3.1370668612694761</c:v>
                </c:pt>
                <c:pt idx="1">
                  <c:v>3.1727103693325298</c:v>
                </c:pt>
                <c:pt idx="2">
                  <c:v>2.90932285915579</c:v>
                </c:pt>
              </c:numCache>
            </c:numRef>
          </c:val>
          <c:extLst>
            <c:ext xmlns:c16="http://schemas.microsoft.com/office/drawing/2014/chart" uri="{C3380CC4-5D6E-409C-BE32-E72D297353CC}">
              <c16:uniqueId val="{00000002-1DB8-4FE6-AE65-A6E25BF7EB86}"/>
            </c:ext>
          </c:extLst>
        </c:ser>
        <c:ser>
          <c:idx val="1"/>
          <c:order val="1"/>
          <c:tx>
            <c:strRef>
              <c:f>Sheet1!$C$1</c:f>
              <c:strCache>
                <c:ptCount val="1"/>
                <c:pt idx="0">
                  <c:v>Bollicine</c:v>
                </c:pt>
              </c:strCache>
            </c:strRef>
          </c:tx>
          <c:spPr>
            <a:solidFill>
              <a:schemeClr val="accent2"/>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713B-496F-A677-ECC60DA24EB5}"/>
              </c:ext>
            </c:extLst>
          </c:dPt>
          <c:dLbls>
            <c:spPr>
              <a:noFill/>
              <a:ln>
                <a:noFill/>
              </a:ln>
              <a:effectLst/>
            </c:spPr>
            <c:txPr>
              <a:bodyPr wrap="square" lIns="38100" tIns="19050" rIns="38100" bIns="19050" anchor="ctr">
                <a:spAutoFit/>
              </a:bodyPr>
              <a:lstStyle/>
              <a:p>
                <a:pPr>
                  <a:defRPr sz="14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Sheet1!$C$2:$C$4</c:f>
              <c:numCache>
                <c:formatCode>0.00</c:formatCode>
                <c:ptCount val="3"/>
                <c:pt idx="0">
                  <c:v>6.2293219677074063</c:v>
                </c:pt>
                <c:pt idx="1">
                  <c:v>6.3728395972283902</c:v>
                </c:pt>
                <c:pt idx="2">
                  <c:v>6.0508866194964996</c:v>
                </c:pt>
              </c:numCache>
            </c:numRef>
          </c:val>
          <c:extLst>
            <c:ext xmlns:c16="http://schemas.microsoft.com/office/drawing/2014/chart" uri="{C3380CC4-5D6E-409C-BE32-E72D297353CC}">
              <c16:uniqueId val="{00000003-1DB8-4FE6-AE65-A6E25BF7EB86}"/>
            </c:ext>
          </c:extLst>
        </c:ser>
        <c:dLbls>
          <c:dLblPos val="outEnd"/>
          <c:showLegendKey val="0"/>
          <c:showVal val="1"/>
          <c:showCatName val="0"/>
          <c:showSerName val="0"/>
          <c:showPercent val="0"/>
          <c:showBubbleSize val="0"/>
        </c:dLbls>
        <c:gapWidth val="80"/>
        <c:overlap val="-16"/>
        <c:axId val="131971584"/>
        <c:axId val="133387328"/>
      </c:barChart>
      <c:catAx>
        <c:axId val="131971584"/>
        <c:scaling>
          <c:orientation val="maxMin"/>
        </c:scaling>
        <c:delete val="0"/>
        <c:axPos val="b"/>
        <c:numFmt formatCode="General" sourceLinked="0"/>
        <c:majorTickMark val="out"/>
        <c:minorTickMark val="none"/>
        <c:tickLblPos val="nextTo"/>
        <c:txPr>
          <a:bodyPr/>
          <a:lstStyle/>
          <a:p>
            <a:pPr>
              <a:defRPr sz="1400"/>
            </a:pPr>
            <a:endParaRPr lang="it-IT"/>
          </a:p>
        </c:txPr>
        <c:crossAx val="133387328"/>
        <c:crosses val="autoZero"/>
        <c:auto val="1"/>
        <c:lblAlgn val="ctr"/>
        <c:lblOffset val="100"/>
        <c:noMultiLvlLbl val="0"/>
      </c:catAx>
      <c:valAx>
        <c:axId val="133387328"/>
        <c:scaling>
          <c:orientation val="minMax"/>
        </c:scaling>
        <c:delete val="0"/>
        <c:axPos val="r"/>
        <c:numFmt formatCode="#,##0" sourceLinked="0"/>
        <c:majorTickMark val="out"/>
        <c:minorTickMark val="none"/>
        <c:tickLblPos val="nextTo"/>
        <c:txPr>
          <a:bodyPr/>
          <a:lstStyle/>
          <a:p>
            <a:pPr>
              <a:defRPr sz="900"/>
            </a:pPr>
            <a:endParaRPr lang="it-IT"/>
          </a:p>
        </c:txPr>
        <c:crossAx val="131971584"/>
        <c:crosses val="autoZero"/>
        <c:crossBetween val="between"/>
      </c:valAx>
    </c:plotArea>
    <c:legend>
      <c:legendPos val="r"/>
      <c:layout>
        <c:manualLayout>
          <c:xMode val="edge"/>
          <c:yMode val="edge"/>
          <c:x val="0.27415307500156538"/>
          <c:y val="0.1418581439197216"/>
          <c:w val="0.49807076584075649"/>
          <c:h val="7.4959773379062497E-2"/>
        </c:manualLayout>
      </c:layout>
      <c:overlay val="0"/>
      <c:txPr>
        <a:bodyPr/>
        <a:lstStyle/>
        <a:p>
          <a:pPr>
            <a:defRPr sz="12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dirty="0"/>
              <a:t>% Vol. in Promo 11 settimane</a:t>
            </a:r>
          </a:p>
        </c:rich>
      </c:tx>
      <c:overlay val="0"/>
    </c:title>
    <c:autoTitleDeleted val="0"/>
    <c:plotArea>
      <c:layout>
        <c:manualLayout>
          <c:layoutTarget val="inner"/>
          <c:xMode val="edge"/>
          <c:yMode val="edge"/>
          <c:x val="8.3993908084286931E-2"/>
          <c:y val="0.31177940224565442"/>
          <c:w val="0.92993289634485055"/>
          <c:h val="0.53578869963769338"/>
        </c:manualLayout>
      </c:layout>
      <c:barChart>
        <c:barDir val="col"/>
        <c:grouping val="clustered"/>
        <c:varyColors val="0"/>
        <c:ser>
          <c:idx val="0"/>
          <c:order val="0"/>
          <c:tx>
            <c:strRef>
              <c:f>Sheet1!$B$1</c:f>
              <c:strCache>
                <c:ptCount val="1"/>
                <c:pt idx="0">
                  <c:v>Vino</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F2CD-478F-885A-6256C178F652}"/>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Sheet1!$B$2:$B$4</c:f>
              <c:numCache>
                <c:formatCode>#,##0</c:formatCode>
                <c:ptCount val="3"/>
                <c:pt idx="0">
                  <c:v>36.756379483588361</c:v>
                </c:pt>
                <c:pt idx="1">
                  <c:v>37.341791121820897</c:v>
                </c:pt>
                <c:pt idx="2">
                  <c:v>36.035737891267225</c:v>
                </c:pt>
              </c:numCache>
            </c:numRef>
          </c:val>
          <c:extLst>
            <c:ext xmlns:c16="http://schemas.microsoft.com/office/drawing/2014/chart" uri="{C3380CC4-5D6E-409C-BE32-E72D297353CC}">
              <c16:uniqueId val="{00000001-F2CD-478F-885A-6256C178F652}"/>
            </c:ext>
          </c:extLst>
        </c:ser>
        <c:ser>
          <c:idx val="1"/>
          <c:order val="1"/>
          <c:tx>
            <c:strRef>
              <c:f>Sheet1!$C$1</c:f>
              <c:strCache>
                <c:ptCount val="1"/>
                <c:pt idx="0">
                  <c:v>Bollicine</c:v>
                </c:pt>
              </c:strCache>
            </c:strRef>
          </c:tx>
          <c:spPr>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F2CD-478F-885A-6256C178F652}"/>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Sheet1!$C$2:$C$4</c:f>
              <c:numCache>
                <c:formatCode>#,##0</c:formatCode>
                <c:ptCount val="3"/>
                <c:pt idx="0">
                  <c:v>43.072026894477077</c:v>
                </c:pt>
                <c:pt idx="1">
                  <c:v>44.348580111360633</c:v>
                </c:pt>
                <c:pt idx="2">
                  <c:v>43.289375920494763</c:v>
                </c:pt>
              </c:numCache>
            </c:numRef>
          </c:val>
          <c:extLst>
            <c:ext xmlns:c16="http://schemas.microsoft.com/office/drawing/2014/chart" uri="{C3380CC4-5D6E-409C-BE32-E72D297353CC}">
              <c16:uniqueId val="{00000003-F2CD-478F-885A-6256C178F652}"/>
            </c:ext>
          </c:extLst>
        </c:ser>
        <c:dLbls>
          <c:dLblPos val="outEnd"/>
          <c:showLegendKey val="0"/>
          <c:showVal val="1"/>
          <c:showCatName val="0"/>
          <c:showSerName val="0"/>
          <c:showPercent val="0"/>
          <c:showBubbleSize val="0"/>
        </c:dLbls>
        <c:gapWidth val="80"/>
        <c:overlap val="-16"/>
        <c:axId val="131971584"/>
        <c:axId val="133387328"/>
      </c:barChart>
      <c:catAx>
        <c:axId val="131971584"/>
        <c:scaling>
          <c:orientation val="maxMin"/>
        </c:scaling>
        <c:delete val="0"/>
        <c:axPos val="b"/>
        <c:numFmt formatCode="General" sourceLinked="0"/>
        <c:majorTickMark val="out"/>
        <c:minorTickMark val="none"/>
        <c:tickLblPos val="nextTo"/>
        <c:txPr>
          <a:bodyPr/>
          <a:lstStyle/>
          <a:p>
            <a:pPr>
              <a:defRPr sz="1400"/>
            </a:pPr>
            <a:endParaRPr lang="it-IT"/>
          </a:p>
        </c:txPr>
        <c:crossAx val="133387328"/>
        <c:crosses val="autoZero"/>
        <c:auto val="1"/>
        <c:lblAlgn val="ctr"/>
        <c:lblOffset val="100"/>
        <c:noMultiLvlLbl val="0"/>
      </c:catAx>
      <c:valAx>
        <c:axId val="133387328"/>
        <c:scaling>
          <c:orientation val="minMax"/>
        </c:scaling>
        <c:delete val="0"/>
        <c:axPos val="r"/>
        <c:numFmt formatCode="#,##0" sourceLinked="0"/>
        <c:majorTickMark val="out"/>
        <c:minorTickMark val="none"/>
        <c:tickLblPos val="nextTo"/>
        <c:txPr>
          <a:bodyPr/>
          <a:lstStyle/>
          <a:p>
            <a:pPr>
              <a:defRPr sz="900"/>
            </a:pPr>
            <a:endParaRPr lang="it-IT"/>
          </a:p>
        </c:txPr>
        <c:crossAx val="131971584"/>
        <c:crosses val="autoZero"/>
        <c:crossBetween val="between"/>
      </c:valAx>
    </c:plotArea>
    <c:legend>
      <c:legendPos val="r"/>
      <c:layout>
        <c:manualLayout>
          <c:xMode val="edge"/>
          <c:yMode val="edge"/>
          <c:x val="0.24129192448869863"/>
          <c:y val="0.11625399536543658"/>
          <c:w val="0.54079026150748333"/>
          <c:h val="0.10840514231902379"/>
        </c:manualLayout>
      </c:layout>
      <c:overlay val="0"/>
      <c:txPr>
        <a:bodyPr/>
        <a:lstStyle/>
        <a:p>
          <a:pPr>
            <a:defRPr sz="12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dirty="0"/>
              <a:t>Sconto Medio</a:t>
            </a:r>
            <a:r>
              <a:rPr lang="it-IT" sz="1400" baseline="0" dirty="0"/>
              <a:t> 11 settimane</a:t>
            </a:r>
            <a:endParaRPr lang="it-IT" sz="1400" dirty="0"/>
          </a:p>
        </c:rich>
      </c:tx>
      <c:overlay val="0"/>
    </c:title>
    <c:autoTitleDeleted val="0"/>
    <c:plotArea>
      <c:layout>
        <c:manualLayout>
          <c:layoutTarget val="inner"/>
          <c:xMode val="edge"/>
          <c:yMode val="edge"/>
          <c:x val="8.3993908084286931E-2"/>
          <c:y val="0.31177940224565442"/>
          <c:w val="0.92993289634485055"/>
          <c:h val="0.53578869963769338"/>
        </c:manualLayout>
      </c:layout>
      <c:barChart>
        <c:barDir val="col"/>
        <c:grouping val="clustered"/>
        <c:varyColors val="0"/>
        <c:ser>
          <c:idx val="0"/>
          <c:order val="0"/>
          <c:tx>
            <c:strRef>
              <c:f>Sheet1!$B$1</c:f>
              <c:strCache>
                <c:ptCount val="1"/>
                <c:pt idx="0">
                  <c:v>Vino</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8DB6-4A22-9635-086CC3828181}"/>
              </c:ext>
            </c:extLst>
          </c:dPt>
          <c:dLbls>
            <c:numFmt formatCode="#,##0" sourceLinked="0"/>
            <c:spPr>
              <a:noFill/>
              <a:ln>
                <a:noFill/>
              </a:ln>
              <a:effectLst/>
            </c:spPr>
            <c:txPr>
              <a:bodyPr wrap="square" lIns="38100" tIns="19050" rIns="38100" bIns="19050" anchor="ctr">
                <a:spAutoFit/>
              </a:bodyPr>
              <a:lstStyle/>
              <a:p>
                <a:pPr>
                  <a:defRPr sz="14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Sheet1!$B$2:$B$4</c:f>
              <c:numCache>
                <c:formatCode>#,##0.0</c:formatCode>
                <c:ptCount val="3"/>
                <c:pt idx="0">
                  <c:v>29.924768061578831</c:v>
                </c:pt>
                <c:pt idx="1">
                  <c:v>30.866035404323455</c:v>
                </c:pt>
                <c:pt idx="2">
                  <c:v>31.44308792379336</c:v>
                </c:pt>
              </c:numCache>
            </c:numRef>
          </c:val>
          <c:extLst>
            <c:ext xmlns:c16="http://schemas.microsoft.com/office/drawing/2014/chart" uri="{C3380CC4-5D6E-409C-BE32-E72D297353CC}">
              <c16:uniqueId val="{00000001-8DB6-4A22-9635-086CC3828181}"/>
            </c:ext>
          </c:extLst>
        </c:ser>
        <c:ser>
          <c:idx val="1"/>
          <c:order val="1"/>
          <c:tx>
            <c:strRef>
              <c:f>Sheet1!$C$1</c:f>
              <c:strCache>
                <c:ptCount val="1"/>
                <c:pt idx="0">
                  <c:v>Bollicine</c:v>
                </c:pt>
              </c:strCache>
            </c:strRef>
          </c:tx>
          <c:invertIfNegative val="0"/>
          <c:dPt>
            <c:idx val="0"/>
            <c:invertIfNegative val="0"/>
            <c:bubble3D val="0"/>
            <c:extLst>
              <c:ext xmlns:c16="http://schemas.microsoft.com/office/drawing/2014/chart" uri="{C3380CC4-5D6E-409C-BE32-E72D297353CC}">
                <c16:uniqueId val="{00000002-8DB6-4A22-9635-086CC3828181}"/>
              </c:ext>
            </c:extLst>
          </c:dPt>
          <c:dLbls>
            <c:numFmt formatCode="#,##0" sourceLinked="0"/>
            <c:spPr>
              <a:noFill/>
              <a:ln>
                <a:noFill/>
              </a:ln>
              <a:effectLst/>
            </c:spPr>
            <c:txPr>
              <a:bodyPr wrap="square" lIns="38100" tIns="19050" rIns="38100" bIns="19050" anchor="ctr">
                <a:spAutoFit/>
              </a:bodyPr>
              <a:lstStyle/>
              <a:p>
                <a:pPr>
                  <a:defRPr sz="14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Sheet1!$C$2:$C$4</c:f>
              <c:numCache>
                <c:formatCode>#,##0.0</c:formatCode>
                <c:ptCount val="3"/>
                <c:pt idx="0">
                  <c:v>29.052944676051261</c:v>
                </c:pt>
                <c:pt idx="1">
                  <c:v>28.552764975946204</c:v>
                </c:pt>
                <c:pt idx="2">
                  <c:v>29.253144880895647</c:v>
                </c:pt>
              </c:numCache>
            </c:numRef>
          </c:val>
          <c:extLst>
            <c:ext xmlns:c16="http://schemas.microsoft.com/office/drawing/2014/chart" uri="{C3380CC4-5D6E-409C-BE32-E72D297353CC}">
              <c16:uniqueId val="{00000003-8DB6-4A22-9635-086CC3828181}"/>
            </c:ext>
          </c:extLst>
        </c:ser>
        <c:dLbls>
          <c:dLblPos val="outEnd"/>
          <c:showLegendKey val="0"/>
          <c:showVal val="1"/>
          <c:showCatName val="0"/>
          <c:showSerName val="0"/>
          <c:showPercent val="0"/>
          <c:showBubbleSize val="0"/>
        </c:dLbls>
        <c:gapWidth val="80"/>
        <c:overlap val="-16"/>
        <c:axId val="131971584"/>
        <c:axId val="133387328"/>
      </c:barChart>
      <c:catAx>
        <c:axId val="131971584"/>
        <c:scaling>
          <c:orientation val="maxMin"/>
        </c:scaling>
        <c:delete val="0"/>
        <c:axPos val="b"/>
        <c:numFmt formatCode="General" sourceLinked="0"/>
        <c:majorTickMark val="out"/>
        <c:minorTickMark val="none"/>
        <c:tickLblPos val="nextTo"/>
        <c:txPr>
          <a:bodyPr/>
          <a:lstStyle/>
          <a:p>
            <a:pPr>
              <a:defRPr sz="1400"/>
            </a:pPr>
            <a:endParaRPr lang="it-IT"/>
          </a:p>
        </c:txPr>
        <c:crossAx val="133387328"/>
        <c:crosses val="autoZero"/>
        <c:auto val="1"/>
        <c:lblAlgn val="ctr"/>
        <c:lblOffset val="100"/>
        <c:noMultiLvlLbl val="0"/>
      </c:catAx>
      <c:valAx>
        <c:axId val="133387328"/>
        <c:scaling>
          <c:orientation val="minMax"/>
        </c:scaling>
        <c:delete val="0"/>
        <c:axPos val="r"/>
        <c:numFmt formatCode="#,##0" sourceLinked="0"/>
        <c:majorTickMark val="out"/>
        <c:minorTickMark val="none"/>
        <c:tickLblPos val="nextTo"/>
        <c:txPr>
          <a:bodyPr/>
          <a:lstStyle/>
          <a:p>
            <a:pPr>
              <a:defRPr sz="900"/>
            </a:pPr>
            <a:endParaRPr lang="it-IT"/>
          </a:p>
        </c:txPr>
        <c:crossAx val="131971584"/>
        <c:crosses val="autoZero"/>
        <c:crossBetween val="between"/>
      </c:valAx>
    </c:plotArea>
    <c:legend>
      <c:legendPos val="r"/>
      <c:layout>
        <c:manualLayout>
          <c:xMode val="edge"/>
          <c:yMode val="edge"/>
          <c:x val="0.26527062024223719"/>
          <c:y val="0.1418581439197216"/>
          <c:w val="0.48275747508305655"/>
          <c:h val="0.10840514231902379"/>
        </c:manualLayout>
      </c:layout>
      <c:overlay val="0"/>
      <c:txPr>
        <a:bodyPr/>
        <a:lstStyle/>
        <a:p>
          <a:pPr>
            <a:defRPr sz="12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dirty="0"/>
              <a:t>Volumi (mil.) in promo 11 settimane</a:t>
            </a:r>
          </a:p>
        </c:rich>
      </c:tx>
      <c:layout>
        <c:manualLayout>
          <c:xMode val="edge"/>
          <c:yMode val="edge"/>
          <c:x val="0.11050506294592193"/>
          <c:y val="3.3445373872754834E-2"/>
        </c:manualLayout>
      </c:layout>
      <c:overlay val="0"/>
    </c:title>
    <c:autoTitleDeleted val="0"/>
    <c:plotArea>
      <c:layout>
        <c:manualLayout>
          <c:layoutTarget val="inner"/>
          <c:xMode val="edge"/>
          <c:yMode val="edge"/>
          <c:x val="8.3993908084286931E-2"/>
          <c:y val="0.31177940224565442"/>
          <c:w val="0.92993289634485055"/>
          <c:h val="0.53578869963769338"/>
        </c:manualLayout>
      </c:layout>
      <c:barChart>
        <c:barDir val="col"/>
        <c:grouping val="clustered"/>
        <c:varyColors val="0"/>
        <c:ser>
          <c:idx val="0"/>
          <c:order val="0"/>
          <c:tx>
            <c:strRef>
              <c:f>Sheet1!$B$1</c:f>
              <c:strCache>
                <c:ptCount val="1"/>
                <c:pt idx="0">
                  <c:v>Vino</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3795-4435-ADB5-593E1F99AEE6}"/>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Sheet1!$B$2:$B$4</c:f>
              <c:numCache>
                <c:formatCode>0</c:formatCode>
                <c:ptCount val="3"/>
                <c:pt idx="0">
                  <c:v>38.69195905786453</c:v>
                </c:pt>
                <c:pt idx="1">
                  <c:v>41.752525114109268</c:v>
                </c:pt>
                <c:pt idx="2">
                  <c:v>35.985205970896494</c:v>
                </c:pt>
              </c:numCache>
            </c:numRef>
          </c:val>
          <c:extLst>
            <c:ext xmlns:c16="http://schemas.microsoft.com/office/drawing/2014/chart" uri="{C3380CC4-5D6E-409C-BE32-E72D297353CC}">
              <c16:uniqueId val="{00000001-3795-4435-ADB5-593E1F99AEE6}"/>
            </c:ext>
          </c:extLst>
        </c:ser>
        <c:ser>
          <c:idx val="1"/>
          <c:order val="1"/>
          <c:tx>
            <c:strRef>
              <c:f>Sheet1!$C$1</c:f>
              <c:strCache>
                <c:ptCount val="1"/>
                <c:pt idx="0">
                  <c:v>Bollicine</c:v>
                </c:pt>
              </c:strCache>
            </c:strRef>
          </c:tx>
          <c:spPr>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3795-4435-ADB5-593E1F99AEE6}"/>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anno 2022</c:v>
                </c:pt>
                <c:pt idx="1">
                  <c:v>anno 2021</c:v>
                </c:pt>
                <c:pt idx="2">
                  <c:v>anno 2020</c:v>
                </c:pt>
              </c:strCache>
            </c:strRef>
          </c:cat>
          <c:val>
            <c:numRef>
              <c:f>Sheet1!$C$2:$C$4</c:f>
              <c:numCache>
                <c:formatCode>0</c:formatCode>
                <c:ptCount val="3"/>
                <c:pt idx="0">
                  <c:v>4.0656055245789888</c:v>
                </c:pt>
                <c:pt idx="1">
                  <c:v>5.9944330019751177</c:v>
                </c:pt>
                <c:pt idx="2">
                  <c:v>5.1520760001093473</c:v>
                </c:pt>
              </c:numCache>
            </c:numRef>
          </c:val>
          <c:extLst>
            <c:ext xmlns:c16="http://schemas.microsoft.com/office/drawing/2014/chart" uri="{C3380CC4-5D6E-409C-BE32-E72D297353CC}">
              <c16:uniqueId val="{00000003-3795-4435-ADB5-593E1F99AEE6}"/>
            </c:ext>
          </c:extLst>
        </c:ser>
        <c:dLbls>
          <c:dLblPos val="outEnd"/>
          <c:showLegendKey val="0"/>
          <c:showVal val="1"/>
          <c:showCatName val="0"/>
          <c:showSerName val="0"/>
          <c:showPercent val="0"/>
          <c:showBubbleSize val="0"/>
        </c:dLbls>
        <c:gapWidth val="80"/>
        <c:overlap val="-16"/>
        <c:axId val="131971584"/>
        <c:axId val="133387328"/>
      </c:barChart>
      <c:catAx>
        <c:axId val="131971584"/>
        <c:scaling>
          <c:orientation val="maxMin"/>
        </c:scaling>
        <c:delete val="0"/>
        <c:axPos val="b"/>
        <c:numFmt formatCode="General" sourceLinked="0"/>
        <c:majorTickMark val="out"/>
        <c:minorTickMark val="none"/>
        <c:tickLblPos val="nextTo"/>
        <c:txPr>
          <a:bodyPr/>
          <a:lstStyle/>
          <a:p>
            <a:pPr>
              <a:defRPr sz="1400"/>
            </a:pPr>
            <a:endParaRPr lang="it-IT"/>
          </a:p>
        </c:txPr>
        <c:crossAx val="133387328"/>
        <c:crosses val="autoZero"/>
        <c:auto val="1"/>
        <c:lblAlgn val="ctr"/>
        <c:lblOffset val="100"/>
        <c:noMultiLvlLbl val="0"/>
      </c:catAx>
      <c:valAx>
        <c:axId val="133387328"/>
        <c:scaling>
          <c:orientation val="minMax"/>
        </c:scaling>
        <c:delete val="0"/>
        <c:axPos val="r"/>
        <c:numFmt formatCode="#,##0" sourceLinked="0"/>
        <c:majorTickMark val="out"/>
        <c:minorTickMark val="none"/>
        <c:tickLblPos val="nextTo"/>
        <c:txPr>
          <a:bodyPr/>
          <a:lstStyle/>
          <a:p>
            <a:pPr>
              <a:defRPr sz="900"/>
            </a:pPr>
            <a:endParaRPr lang="it-IT"/>
          </a:p>
        </c:txPr>
        <c:crossAx val="131971584"/>
        <c:crosses val="autoZero"/>
        <c:crossBetween val="between"/>
      </c:valAx>
    </c:plotArea>
    <c:legend>
      <c:legendPos val="r"/>
      <c:layout>
        <c:manualLayout>
          <c:xMode val="edge"/>
          <c:yMode val="edge"/>
          <c:x val="0.24786415459127192"/>
          <c:y val="0.1418581439197216"/>
          <c:w val="0.48492630563560968"/>
          <c:h val="0.10840514231902379"/>
        </c:manualLayout>
      </c:layout>
      <c:overlay val="0"/>
      <c:txPr>
        <a:bodyPr/>
        <a:lstStyle/>
        <a:p>
          <a:pPr>
            <a:defRPr sz="12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47142974559325E-5"/>
          <c:y val="0.41349144021456952"/>
          <c:w val="0.96002869641233735"/>
          <c:h val="0.44470963955600029"/>
        </c:manualLayout>
      </c:layout>
      <c:barChart>
        <c:barDir val="col"/>
        <c:grouping val="clustered"/>
        <c:varyColors val="0"/>
        <c:ser>
          <c:idx val="0"/>
          <c:order val="0"/>
          <c:tx>
            <c:strRef>
              <c:f>Sheet1!$A$2</c:f>
              <c:strCache>
                <c:ptCount val="1"/>
                <c:pt idx="0">
                  <c:v>Vino</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A699-4C28-93B9-28A4E44AA057}"/>
              </c:ext>
            </c:extLst>
          </c:dPt>
          <c:dPt>
            <c:idx val="1"/>
            <c:invertIfNegative val="0"/>
            <c:bubble3D val="0"/>
            <c:extLst>
              <c:ext xmlns:c16="http://schemas.microsoft.com/office/drawing/2014/chart" uri="{C3380CC4-5D6E-409C-BE32-E72D297353CC}">
                <c16:uniqueId val="{00000001-A699-4C28-93B9-28A4E44AA057}"/>
              </c:ext>
            </c:extLst>
          </c:dPt>
          <c:dLbls>
            <c:numFmt formatCode="#,##0.0;[Red]#,##0.0" sourceLinked="0"/>
            <c:spPr>
              <a:noFill/>
              <a:ln>
                <a:noFill/>
              </a:ln>
              <a:effectLst/>
            </c:spPr>
            <c:txPr>
              <a:bodyPr/>
              <a:lstStyle/>
              <a:p>
                <a:pPr>
                  <a:defRPr sz="18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2022</c:v>
                </c:pt>
                <c:pt idx="1">
                  <c:v>2021</c:v>
                </c:pt>
                <c:pt idx="2">
                  <c:v>2020</c:v>
                </c:pt>
              </c:strCache>
            </c:strRef>
          </c:cat>
          <c:val>
            <c:numRef>
              <c:f>Sheet1!$B$2:$D$2</c:f>
              <c:numCache>
                <c:formatCode>#,##0</c:formatCode>
                <c:ptCount val="3"/>
                <c:pt idx="0">
                  <c:v>55723288.132700749</c:v>
                </c:pt>
                <c:pt idx="1">
                  <c:v>65400719.032319039</c:v>
                </c:pt>
                <c:pt idx="2">
                  <c:v>56360157.860630639</c:v>
                </c:pt>
              </c:numCache>
            </c:numRef>
          </c:val>
          <c:extLst>
            <c:ext xmlns:c16="http://schemas.microsoft.com/office/drawing/2014/chart" uri="{C3380CC4-5D6E-409C-BE32-E72D297353CC}">
              <c16:uniqueId val="{00000002-A699-4C28-93B9-28A4E44AA057}"/>
            </c:ext>
          </c:extLst>
        </c:ser>
        <c:ser>
          <c:idx val="1"/>
          <c:order val="1"/>
          <c:tx>
            <c:strRef>
              <c:f>Sheet1!$A$3</c:f>
              <c:strCache>
                <c:ptCount val="1"/>
                <c:pt idx="0">
                  <c:v>Bollicine</c:v>
                </c:pt>
              </c:strCache>
            </c:strRef>
          </c:tx>
          <c:spPr>
            <a:solidFill>
              <a:schemeClr val="accent2"/>
            </a:solidFill>
            <a:effectLst>
              <a:outerShdw blurRad="50800" dist="38100" dir="2700000" algn="tl" rotWithShape="0">
                <a:prstClr val="black">
                  <a:alpha val="40000"/>
                </a:prstClr>
              </a:outerShdw>
            </a:effectLst>
          </c:spPr>
          <c:invertIfNegative val="0"/>
          <c:dLbls>
            <c:numFmt formatCode="#,##0.0_ ;[Red]\-#,##0.0\ "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2022</c:v>
                </c:pt>
                <c:pt idx="1">
                  <c:v>2021</c:v>
                </c:pt>
                <c:pt idx="2">
                  <c:v>2020</c:v>
                </c:pt>
              </c:strCache>
            </c:strRef>
          </c:cat>
          <c:val>
            <c:numRef>
              <c:f>Sheet1!$B$3:$D$3</c:f>
              <c:numCache>
                <c:formatCode>#,##0</c:formatCode>
                <c:ptCount val="3"/>
                <c:pt idx="0">
                  <c:v>12156101.526953673</c:v>
                </c:pt>
                <c:pt idx="1">
                  <c:v>14197701.807314808</c:v>
                </c:pt>
                <c:pt idx="2">
                  <c:v>9458730.7791240923</c:v>
                </c:pt>
              </c:numCache>
            </c:numRef>
          </c:val>
          <c:extLst>
            <c:ext xmlns:c16="http://schemas.microsoft.com/office/drawing/2014/chart" uri="{C3380CC4-5D6E-409C-BE32-E72D297353CC}">
              <c16:uniqueId val="{00000003-A699-4C28-93B9-28A4E44AA057}"/>
            </c:ext>
          </c:extLst>
        </c:ser>
        <c:dLbls>
          <c:dLblPos val="outEnd"/>
          <c:showLegendKey val="0"/>
          <c:showVal val="1"/>
          <c:showCatName val="0"/>
          <c:showSerName val="0"/>
          <c:showPercent val="0"/>
          <c:showBubbleSize val="0"/>
        </c:dLbls>
        <c:gapWidth val="50"/>
        <c:overlap val="-14"/>
        <c:axId val="131971584"/>
        <c:axId val="133387328"/>
      </c:barChart>
      <c:catAx>
        <c:axId val="131971584"/>
        <c:scaling>
          <c:orientation val="maxMin"/>
        </c:scaling>
        <c:delete val="0"/>
        <c:axPos val="b"/>
        <c:numFmt formatCode="General" sourceLinked="0"/>
        <c:majorTickMark val="out"/>
        <c:minorTickMark val="none"/>
        <c:tickLblPos val="low"/>
        <c:txPr>
          <a:bodyPr/>
          <a:lstStyle/>
          <a:p>
            <a:pPr>
              <a:defRPr sz="1400"/>
            </a:pPr>
            <a:endParaRPr lang="it-IT"/>
          </a:p>
        </c:txPr>
        <c:crossAx val="133387328"/>
        <c:crosses val="autoZero"/>
        <c:auto val="1"/>
        <c:lblAlgn val="ctr"/>
        <c:lblOffset val="100"/>
        <c:noMultiLvlLbl val="0"/>
      </c:catAx>
      <c:valAx>
        <c:axId val="133387328"/>
        <c:scaling>
          <c:orientation val="minMax"/>
        </c:scaling>
        <c:delete val="0"/>
        <c:axPos val="r"/>
        <c:numFmt formatCode="#,##0" sourceLinked="1"/>
        <c:majorTickMark val="out"/>
        <c:minorTickMark val="none"/>
        <c:tickLblPos val="nextTo"/>
        <c:crossAx val="131971584"/>
        <c:crosses val="autoZero"/>
        <c:crossBetween val="between"/>
        <c:dispUnits>
          <c:builtInUnit val="millions"/>
          <c:dispUnitsLbl/>
        </c:dispUnits>
      </c:valAx>
    </c:plotArea>
    <c:legend>
      <c:legendPos val="t"/>
      <c:layout>
        <c:manualLayout>
          <c:xMode val="edge"/>
          <c:yMode val="edge"/>
          <c:x val="0.35712366766687531"/>
          <c:y val="0.1963116428003886"/>
          <c:w val="0.26583008495637123"/>
          <c:h val="9.7257605274988765E-2"/>
        </c:manualLayout>
      </c:layout>
      <c:overlay val="0"/>
      <c:txPr>
        <a:bodyPr/>
        <a:lstStyle/>
        <a:p>
          <a:pPr>
            <a:defRPr sz="1200"/>
          </a:pPr>
          <a:endParaRPr lang="it-IT"/>
        </a:p>
      </c:txPr>
    </c:legend>
    <c:plotVisOnly val="1"/>
    <c:dispBlanksAs val="gap"/>
    <c:showDLblsOverMax val="0"/>
  </c:chart>
  <c:txPr>
    <a:bodyPr/>
    <a:lstStyle/>
    <a:p>
      <a:pPr>
        <a:defRPr sz="1200"/>
      </a:pPr>
      <a:endParaRPr lang="it-I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403459924156E-3"/>
          <c:y val="0.30115315004872734"/>
          <c:w val="0.95185076948565961"/>
          <c:h val="0.55704792972184258"/>
        </c:manualLayout>
      </c:layout>
      <c:barChart>
        <c:barDir val="col"/>
        <c:grouping val="clustered"/>
        <c:varyColors val="0"/>
        <c:ser>
          <c:idx val="0"/>
          <c:order val="0"/>
          <c:tx>
            <c:strRef>
              <c:f>Sheet1!$A$2</c:f>
              <c:strCache>
                <c:ptCount val="1"/>
                <c:pt idx="0">
                  <c:v>Vino</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C931-40DB-B9C2-61EB69997D0B}"/>
              </c:ext>
            </c:extLst>
          </c:dPt>
          <c:dPt>
            <c:idx val="1"/>
            <c:invertIfNegative val="0"/>
            <c:bubble3D val="0"/>
            <c:extLst>
              <c:ext xmlns:c16="http://schemas.microsoft.com/office/drawing/2014/chart" uri="{C3380CC4-5D6E-409C-BE32-E72D297353CC}">
                <c16:uniqueId val="{00000001-C931-40DB-B9C2-61EB69997D0B}"/>
              </c:ext>
            </c:extLst>
          </c:dPt>
          <c:dLbls>
            <c:numFmt formatCode="#,##0.0;[Red]#,##0.0"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2022</c:v>
                </c:pt>
                <c:pt idx="1">
                  <c:v>2021</c:v>
                </c:pt>
                <c:pt idx="2">
                  <c:v>2020</c:v>
                </c:pt>
              </c:strCache>
            </c:strRef>
          </c:cat>
          <c:val>
            <c:numRef>
              <c:f>Sheet1!$B$2:$D$2</c:f>
              <c:numCache>
                <c:formatCode>#,##0</c:formatCode>
                <c:ptCount val="3"/>
                <c:pt idx="0">
                  <c:v>27113451.680300754</c:v>
                </c:pt>
                <c:pt idx="1">
                  <c:v>31245174.962827224</c:v>
                </c:pt>
                <c:pt idx="2">
                  <c:v>29286964.396630809</c:v>
                </c:pt>
              </c:numCache>
            </c:numRef>
          </c:val>
          <c:extLst>
            <c:ext xmlns:c16="http://schemas.microsoft.com/office/drawing/2014/chart" uri="{C3380CC4-5D6E-409C-BE32-E72D297353CC}">
              <c16:uniqueId val="{00000002-C931-40DB-B9C2-61EB69997D0B}"/>
            </c:ext>
          </c:extLst>
        </c:ser>
        <c:ser>
          <c:idx val="1"/>
          <c:order val="1"/>
          <c:tx>
            <c:strRef>
              <c:f>Sheet1!$A$3</c:f>
              <c:strCache>
                <c:ptCount val="1"/>
                <c:pt idx="0">
                  <c:v>Bollicine</c:v>
                </c:pt>
              </c:strCache>
            </c:strRef>
          </c:tx>
          <c:spPr>
            <a:solidFill>
              <a:schemeClr val="accent2"/>
            </a:solidFill>
            <a:effectLst>
              <a:outerShdw blurRad="50800" dist="38100" dir="2700000" algn="tl" rotWithShape="0">
                <a:prstClr val="black">
                  <a:alpha val="40000"/>
                </a:prstClr>
              </a:outerShdw>
            </a:effectLst>
          </c:spPr>
          <c:invertIfNegative val="0"/>
          <c:dLbls>
            <c:numFmt formatCode="#,##0.0_ ;[Red]\-#,##0.0\ "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2022</c:v>
                </c:pt>
                <c:pt idx="1">
                  <c:v>2021</c:v>
                </c:pt>
                <c:pt idx="2">
                  <c:v>2020</c:v>
                </c:pt>
              </c:strCache>
            </c:strRef>
          </c:cat>
          <c:val>
            <c:numRef>
              <c:f>Sheet1!$B$3:$D$3</c:f>
              <c:numCache>
                <c:formatCode>#,##0</c:formatCode>
                <c:ptCount val="3"/>
                <c:pt idx="0">
                  <c:v>3915129.6361119668</c:v>
                </c:pt>
                <c:pt idx="1">
                  <c:v>4685857.30771844</c:v>
                </c:pt>
                <c:pt idx="2">
                  <c:v>3166635.9958840976</c:v>
                </c:pt>
              </c:numCache>
            </c:numRef>
          </c:val>
          <c:extLst>
            <c:ext xmlns:c16="http://schemas.microsoft.com/office/drawing/2014/chart" uri="{C3380CC4-5D6E-409C-BE32-E72D297353CC}">
              <c16:uniqueId val="{00000003-C931-40DB-B9C2-61EB69997D0B}"/>
            </c:ext>
          </c:extLst>
        </c:ser>
        <c:dLbls>
          <c:dLblPos val="outEnd"/>
          <c:showLegendKey val="0"/>
          <c:showVal val="1"/>
          <c:showCatName val="0"/>
          <c:showSerName val="0"/>
          <c:showPercent val="0"/>
          <c:showBubbleSize val="0"/>
        </c:dLbls>
        <c:gapWidth val="50"/>
        <c:overlap val="-14"/>
        <c:axId val="131971584"/>
        <c:axId val="133387328"/>
      </c:barChart>
      <c:catAx>
        <c:axId val="131971584"/>
        <c:scaling>
          <c:orientation val="maxMin"/>
        </c:scaling>
        <c:delete val="0"/>
        <c:axPos val="b"/>
        <c:numFmt formatCode="General" sourceLinked="0"/>
        <c:majorTickMark val="out"/>
        <c:minorTickMark val="none"/>
        <c:tickLblPos val="low"/>
        <c:txPr>
          <a:bodyPr/>
          <a:lstStyle/>
          <a:p>
            <a:pPr>
              <a:defRPr sz="1400"/>
            </a:pPr>
            <a:endParaRPr lang="it-IT"/>
          </a:p>
        </c:txPr>
        <c:crossAx val="133387328"/>
        <c:crosses val="autoZero"/>
        <c:auto val="1"/>
        <c:lblAlgn val="ctr"/>
        <c:lblOffset val="100"/>
        <c:noMultiLvlLbl val="0"/>
      </c:catAx>
      <c:valAx>
        <c:axId val="133387328"/>
        <c:scaling>
          <c:orientation val="minMax"/>
        </c:scaling>
        <c:delete val="0"/>
        <c:axPos val="r"/>
        <c:numFmt formatCode="#,##0" sourceLinked="1"/>
        <c:majorTickMark val="out"/>
        <c:minorTickMark val="none"/>
        <c:tickLblPos val="nextTo"/>
        <c:crossAx val="131971584"/>
        <c:crosses val="autoZero"/>
        <c:crossBetween val="between"/>
        <c:dispUnits>
          <c:builtInUnit val="millions"/>
          <c:dispUnitsLbl/>
        </c:dispUnits>
      </c:valAx>
    </c:plotArea>
    <c:plotVisOnly val="1"/>
    <c:dispBlanksAs val="gap"/>
    <c:showDLblsOverMax val="0"/>
  </c:chart>
  <c:txPr>
    <a:bodyPr/>
    <a:lstStyle/>
    <a:p>
      <a:pPr>
        <a:defRPr sz="1200"/>
      </a:pPr>
      <a:endParaRPr lang="it-I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98592669047996E-2"/>
          <c:y val="7.247969445217757E-2"/>
          <c:w val="0.93684230582561334"/>
          <c:h val="0.75946607276297085"/>
        </c:manualLayout>
      </c:layout>
      <c:barChart>
        <c:barDir val="col"/>
        <c:grouping val="clustered"/>
        <c:varyColors val="0"/>
        <c:ser>
          <c:idx val="1"/>
          <c:order val="0"/>
          <c:tx>
            <c:strRef>
              <c:f>Sheet1!$B$1</c:f>
              <c:strCache>
                <c:ptCount val="1"/>
                <c:pt idx="0">
                  <c:v>Sconto medio &lt;30%</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#,##0.0_ ;[Red]\-#,##0.0\ </c:formatCode>
                <c:ptCount val="3"/>
                <c:pt idx="0">
                  <c:v>46.557373456178212</c:v>
                </c:pt>
                <c:pt idx="1">
                  <c:v>48.220634490094554</c:v>
                </c:pt>
                <c:pt idx="2">
                  <c:v>50.966943223753916</c:v>
                </c:pt>
              </c:numCache>
            </c:numRef>
          </c:val>
          <c:extLst>
            <c:ext xmlns:c16="http://schemas.microsoft.com/office/drawing/2014/chart" uri="{C3380CC4-5D6E-409C-BE32-E72D297353CC}">
              <c16:uniqueId val="{00000001-3250-4F2C-9F97-17835255FE78}"/>
            </c:ext>
          </c:extLst>
        </c:ser>
        <c:ser>
          <c:idx val="2"/>
          <c:order val="1"/>
          <c:tx>
            <c:strRef>
              <c:f>Sheet1!$C$1</c:f>
              <c:strCache>
                <c:ptCount val="1"/>
                <c:pt idx="0">
                  <c:v>Sconto medio &gt;30%</c:v>
                </c:pt>
              </c:strCache>
            </c:strRef>
          </c:tx>
          <c:spPr>
            <a:solidFill>
              <a:schemeClr val="accent3"/>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Sheet1!$C$2:$C$4</c:f>
              <c:numCache>
                <c:formatCode>#,##0.0_ ;[Red]\-#,##0.0\ </c:formatCode>
                <c:ptCount val="3"/>
                <c:pt idx="0">
                  <c:v>53.44262654382176</c:v>
                </c:pt>
                <c:pt idx="1">
                  <c:v>51.77936550990546</c:v>
                </c:pt>
                <c:pt idx="2">
                  <c:v>49.033056776246077</c:v>
                </c:pt>
              </c:numCache>
            </c:numRef>
          </c:val>
          <c:extLst>
            <c:ext xmlns:c16="http://schemas.microsoft.com/office/drawing/2014/chart" uri="{C3380CC4-5D6E-409C-BE32-E72D297353CC}">
              <c16:uniqueId val="{00000004-3250-4F2C-9F97-17835255FE78}"/>
            </c:ext>
          </c:extLst>
        </c:ser>
        <c:dLbls>
          <c:dLblPos val="outEnd"/>
          <c:showLegendKey val="0"/>
          <c:showVal val="1"/>
          <c:showCatName val="0"/>
          <c:showSerName val="0"/>
          <c:showPercent val="0"/>
          <c:showBubbleSize val="0"/>
        </c:dLbls>
        <c:gapWidth val="219"/>
        <c:overlap val="-27"/>
        <c:axId val="1913692111"/>
        <c:axId val="1913708335"/>
      </c:barChart>
      <c:catAx>
        <c:axId val="191369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913708335"/>
        <c:crosses val="autoZero"/>
        <c:auto val="1"/>
        <c:lblAlgn val="ctr"/>
        <c:lblOffset val="100"/>
        <c:noMultiLvlLbl val="0"/>
      </c:catAx>
      <c:valAx>
        <c:axId val="1913708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91369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88197876860361E-2"/>
          <c:y val="0.1441743631768751"/>
          <c:w val="0.92336109800902633"/>
          <c:h val="0.5878407439549842"/>
        </c:manualLayout>
      </c:layout>
      <c:barChart>
        <c:barDir val="col"/>
        <c:grouping val="clustered"/>
        <c:varyColors val="0"/>
        <c:ser>
          <c:idx val="1"/>
          <c:order val="0"/>
          <c:tx>
            <c:strRef>
              <c:f>Sheet1!$B$1</c:f>
              <c:strCache>
                <c:ptCount val="1"/>
                <c:pt idx="0">
                  <c:v>Sconto medio &lt;30%</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#,##0_ ;[Red]\-#,##0\ </c:formatCode>
                <c:ptCount val="3"/>
                <c:pt idx="0">
                  <c:v>44.741523954043316</c:v>
                </c:pt>
                <c:pt idx="1">
                  <c:v>43.168736225417248</c:v>
                </c:pt>
                <c:pt idx="2">
                  <c:v>47.660679955256782</c:v>
                </c:pt>
              </c:numCache>
            </c:numRef>
          </c:val>
          <c:extLst>
            <c:ext xmlns:c16="http://schemas.microsoft.com/office/drawing/2014/chart" uri="{C3380CC4-5D6E-409C-BE32-E72D297353CC}">
              <c16:uniqueId val="{00000000-69C5-4798-9506-2F905D847EB2}"/>
            </c:ext>
          </c:extLst>
        </c:ser>
        <c:ser>
          <c:idx val="2"/>
          <c:order val="1"/>
          <c:tx>
            <c:strRef>
              <c:f>Sheet1!$C$1</c:f>
              <c:strCache>
                <c:ptCount val="1"/>
                <c:pt idx="0">
                  <c:v>Sconto medio &gt;30%</c:v>
                </c:pt>
              </c:strCache>
            </c:strRef>
          </c:tx>
          <c:spPr>
            <a:solidFill>
              <a:schemeClr val="accent3"/>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Sheet1!$C$2:$C$4</c:f>
              <c:numCache>
                <c:formatCode>#,##0_ ;[Red]\-#,##0\ </c:formatCode>
                <c:ptCount val="3"/>
                <c:pt idx="0">
                  <c:v>55.258476045956684</c:v>
                </c:pt>
                <c:pt idx="1">
                  <c:v>56.831263774582766</c:v>
                </c:pt>
                <c:pt idx="2">
                  <c:v>52.339320044743239</c:v>
                </c:pt>
              </c:numCache>
            </c:numRef>
          </c:val>
          <c:extLst>
            <c:ext xmlns:c16="http://schemas.microsoft.com/office/drawing/2014/chart" uri="{C3380CC4-5D6E-409C-BE32-E72D297353CC}">
              <c16:uniqueId val="{00000001-69C5-4798-9506-2F905D847EB2}"/>
            </c:ext>
          </c:extLst>
        </c:ser>
        <c:dLbls>
          <c:dLblPos val="outEnd"/>
          <c:showLegendKey val="0"/>
          <c:showVal val="1"/>
          <c:showCatName val="0"/>
          <c:showSerName val="0"/>
          <c:showPercent val="0"/>
          <c:showBubbleSize val="0"/>
        </c:dLbls>
        <c:gapWidth val="219"/>
        <c:overlap val="-27"/>
        <c:axId val="1913692111"/>
        <c:axId val="1913708335"/>
      </c:barChart>
      <c:catAx>
        <c:axId val="191369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913708335"/>
        <c:crosses val="autoZero"/>
        <c:auto val="1"/>
        <c:lblAlgn val="ctr"/>
        <c:lblOffset val="100"/>
        <c:noMultiLvlLbl val="0"/>
      </c:catAx>
      <c:valAx>
        <c:axId val="1913708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913692111"/>
        <c:crosses val="autoZero"/>
        <c:crossBetween val="between"/>
      </c:valAx>
      <c:spPr>
        <a:noFill/>
        <a:ln>
          <a:noFill/>
        </a:ln>
        <a:effectLst/>
      </c:spPr>
    </c:plotArea>
    <c:legend>
      <c:legendPos val="b"/>
      <c:layout>
        <c:manualLayout>
          <c:xMode val="edge"/>
          <c:yMode val="edge"/>
          <c:x val="0.16054254296741335"/>
          <c:y val="0.88995983986847427"/>
          <c:w val="0.71955174281981138"/>
          <c:h val="7.771863475912828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dirty="0"/>
              <a:t>Prezzo M.</a:t>
            </a:r>
            <a:r>
              <a:rPr lang="it-IT" sz="1400" baseline="0" dirty="0"/>
              <a:t> lt</a:t>
            </a:r>
            <a:r>
              <a:rPr lang="it-IT" sz="1400" dirty="0"/>
              <a:t> a volantino delle prime settimane dell’anno</a:t>
            </a:r>
          </a:p>
        </c:rich>
      </c:tx>
      <c:layout>
        <c:manualLayout>
          <c:xMode val="edge"/>
          <c:yMode val="edge"/>
          <c:x val="0"/>
          <c:y val="3.2328121646869337E-2"/>
        </c:manualLayout>
      </c:layout>
      <c:overlay val="0"/>
    </c:title>
    <c:autoTitleDeleted val="0"/>
    <c:plotArea>
      <c:layout>
        <c:manualLayout>
          <c:layoutTarget val="inner"/>
          <c:xMode val="edge"/>
          <c:yMode val="edge"/>
          <c:x val="8.1001365950577428E-2"/>
          <c:y val="0.40860716672909819"/>
          <c:w val="0.92993289634485055"/>
          <c:h val="0.44959391304147173"/>
        </c:manualLayout>
      </c:layout>
      <c:barChart>
        <c:barDir val="col"/>
        <c:grouping val="clustered"/>
        <c:varyColors val="0"/>
        <c:ser>
          <c:idx val="0"/>
          <c:order val="0"/>
          <c:tx>
            <c:strRef>
              <c:f>Sheet1!$A$2</c:f>
              <c:strCache>
                <c:ptCount val="1"/>
                <c:pt idx="0">
                  <c:v>Vino</c:v>
                </c:pt>
              </c:strCache>
            </c:strRef>
          </c:tx>
          <c:spPr>
            <a:solidFill>
              <a:schemeClr val="accent2"/>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A699-4C28-93B9-28A4E44AA057}"/>
              </c:ext>
            </c:extLst>
          </c:dPt>
          <c:dPt>
            <c:idx val="1"/>
            <c:invertIfNegative val="0"/>
            <c:bubble3D val="0"/>
            <c:extLst>
              <c:ext xmlns:c16="http://schemas.microsoft.com/office/drawing/2014/chart" uri="{C3380CC4-5D6E-409C-BE32-E72D297353CC}">
                <c16:uniqueId val="{00000001-A699-4C28-93B9-28A4E44AA057}"/>
              </c:ext>
            </c:extLst>
          </c:dPt>
          <c:dLbls>
            <c:numFmt formatCode="#,##0.00;[Red]#,##0.00" sourceLinked="0"/>
            <c:spPr>
              <a:noFill/>
              <a:ln>
                <a:noFill/>
              </a:ln>
              <a:effectLst/>
            </c:spPr>
            <c:txPr>
              <a:bodyPr/>
              <a:lstStyle/>
              <a:p>
                <a:pPr>
                  <a:defRPr sz="14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2021</c:v>
                </c:pt>
                <c:pt idx="1">
                  <c:v>2022</c:v>
                </c:pt>
              </c:strCache>
            </c:strRef>
          </c:cat>
          <c:val>
            <c:numRef>
              <c:f>Sheet1!$B$2:$C$2</c:f>
              <c:numCache>
                <c:formatCode>#,##0.0_ ;[Red]\-#,##0.0\ </c:formatCode>
                <c:ptCount val="2"/>
                <c:pt idx="0">
                  <c:v>4.97</c:v>
                </c:pt>
                <c:pt idx="1">
                  <c:v>5.22</c:v>
                </c:pt>
              </c:numCache>
            </c:numRef>
          </c:val>
          <c:extLst>
            <c:ext xmlns:c16="http://schemas.microsoft.com/office/drawing/2014/chart" uri="{C3380CC4-5D6E-409C-BE32-E72D297353CC}">
              <c16:uniqueId val="{00000002-A699-4C28-93B9-28A4E44AA057}"/>
            </c:ext>
          </c:extLst>
        </c:ser>
        <c:ser>
          <c:idx val="1"/>
          <c:order val="1"/>
          <c:tx>
            <c:strRef>
              <c:f>Sheet1!$A$3</c:f>
              <c:strCache>
                <c:ptCount val="1"/>
                <c:pt idx="0">
                  <c:v>Bollicine</c:v>
                </c:pt>
              </c:strCache>
            </c:strRef>
          </c:tx>
          <c:spPr>
            <a:solidFill>
              <a:schemeClr val="accent3"/>
            </a:solidFill>
            <a:effectLst>
              <a:outerShdw blurRad="50800" dist="38100" dir="2700000" algn="tl" rotWithShape="0">
                <a:prstClr val="black">
                  <a:alpha val="40000"/>
                </a:prstClr>
              </a:outerShdw>
            </a:effectLst>
          </c:spPr>
          <c:invertIfNegative val="0"/>
          <c:dLbls>
            <c:numFmt formatCode="#,##0.00_ ;[Red]\-#,##0.00\ " sourceLinked="0"/>
            <c:spPr>
              <a:noFill/>
              <a:ln>
                <a:noFill/>
              </a:ln>
              <a:effectLst/>
            </c:spPr>
            <c:txPr>
              <a:bodyPr/>
              <a:lstStyle/>
              <a:p>
                <a:pPr>
                  <a:defRPr sz="18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2021</c:v>
                </c:pt>
                <c:pt idx="1">
                  <c:v>2022</c:v>
                </c:pt>
              </c:strCache>
            </c:strRef>
          </c:cat>
          <c:val>
            <c:numRef>
              <c:f>Sheet1!$B$3:$C$3</c:f>
              <c:numCache>
                <c:formatCode>#,##0.0_ ;[Red]\-#,##0.0\ </c:formatCode>
                <c:ptCount val="2"/>
                <c:pt idx="0">
                  <c:v>8.36</c:v>
                </c:pt>
                <c:pt idx="1">
                  <c:v>7.83</c:v>
                </c:pt>
              </c:numCache>
            </c:numRef>
          </c:val>
          <c:extLst>
            <c:ext xmlns:c16="http://schemas.microsoft.com/office/drawing/2014/chart" uri="{C3380CC4-5D6E-409C-BE32-E72D297353CC}">
              <c16:uniqueId val="{00000003-A699-4C28-93B9-28A4E44AA057}"/>
            </c:ext>
          </c:extLst>
        </c:ser>
        <c:dLbls>
          <c:dLblPos val="outEnd"/>
          <c:showLegendKey val="0"/>
          <c:showVal val="1"/>
          <c:showCatName val="0"/>
          <c:showSerName val="0"/>
          <c:showPercent val="0"/>
          <c:showBubbleSize val="0"/>
        </c:dLbls>
        <c:gapWidth val="50"/>
        <c:overlap val="-14"/>
        <c:axId val="131971584"/>
        <c:axId val="133387328"/>
      </c:barChart>
      <c:catAx>
        <c:axId val="131971584"/>
        <c:scaling>
          <c:orientation val="minMax"/>
        </c:scaling>
        <c:delete val="0"/>
        <c:axPos val="b"/>
        <c:numFmt formatCode="General" sourceLinked="0"/>
        <c:majorTickMark val="out"/>
        <c:minorTickMark val="none"/>
        <c:tickLblPos val="low"/>
        <c:txPr>
          <a:bodyPr/>
          <a:lstStyle/>
          <a:p>
            <a:pPr>
              <a:defRPr sz="1400"/>
            </a:pPr>
            <a:endParaRPr lang="it-IT"/>
          </a:p>
        </c:txPr>
        <c:crossAx val="133387328"/>
        <c:crosses val="autoZero"/>
        <c:auto val="1"/>
        <c:lblAlgn val="ctr"/>
        <c:lblOffset val="100"/>
        <c:noMultiLvlLbl val="0"/>
      </c:catAx>
      <c:valAx>
        <c:axId val="133387328"/>
        <c:scaling>
          <c:orientation val="minMax"/>
          <c:min val="3"/>
        </c:scaling>
        <c:delete val="1"/>
        <c:axPos val="l"/>
        <c:numFmt formatCode="#,##0.0_ ;[Red]\-#,##0.0\ " sourceLinked="1"/>
        <c:majorTickMark val="out"/>
        <c:minorTickMark val="none"/>
        <c:tickLblPos val="nextTo"/>
        <c:crossAx val="131971584"/>
        <c:crosses val="autoZero"/>
        <c:crossBetween val="between"/>
      </c:valAx>
    </c:plotArea>
    <c:legend>
      <c:legendPos val="t"/>
      <c:layout>
        <c:manualLayout>
          <c:xMode val="edge"/>
          <c:yMode val="edge"/>
          <c:x val="0.37852916283598131"/>
          <c:y val="0.15723745491661736"/>
          <c:w val="0.30156928164937014"/>
          <c:h val="9.7257605274988765E-2"/>
        </c:manualLayout>
      </c:layout>
      <c:overlay val="0"/>
      <c:txPr>
        <a:bodyPr/>
        <a:lstStyle/>
        <a:p>
          <a:pPr>
            <a:defRPr sz="1400"/>
          </a:pPr>
          <a:endParaRPr lang="it-IT"/>
        </a:p>
      </c:txPr>
    </c:legend>
    <c:plotVisOnly val="1"/>
    <c:dispBlanksAs val="gap"/>
    <c:showDLblsOverMax val="0"/>
  </c:chart>
  <c:txPr>
    <a:bodyPr/>
    <a:lstStyle/>
    <a:p>
      <a:pPr>
        <a:defRPr sz="12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dirty="0"/>
              <a:t>Trend 2021 per Tipologia</a:t>
            </a:r>
          </a:p>
        </c:rich>
      </c:tx>
      <c:layout>
        <c:manualLayout>
          <c:xMode val="edge"/>
          <c:yMode val="edge"/>
          <c:x val="0.28284018626462931"/>
          <c:y val="1.3363529586623879E-2"/>
        </c:manualLayout>
      </c:layout>
      <c:overlay val="0"/>
    </c:title>
    <c:autoTitleDeleted val="0"/>
    <c:plotArea>
      <c:layout>
        <c:manualLayout>
          <c:layoutTarget val="inner"/>
          <c:xMode val="edge"/>
          <c:yMode val="edge"/>
          <c:x val="8.1001365950577428E-2"/>
          <c:y val="0.11342518442862579"/>
          <c:w val="0.60870795373275377"/>
          <c:h val="0.88404028215237973"/>
        </c:manualLayout>
      </c:layout>
      <c:barChart>
        <c:barDir val="bar"/>
        <c:grouping val="clustered"/>
        <c:varyColors val="0"/>
        <c:ser>
          <c:idx val="0"/>
          <c:order val="0"/>
          <c:tx>
            <c:strRef>
              <c:f>Sheet1!$B$1</c:f>
              <c:strCache>
                <c:ptCount val="1"/>
                <c:pt idx="0">
                  <c:v>Var. % Vol.</c:v>
                </c:pt>
              </c:strCache>
            </c:strRef>
          </c:tx>
          <c:spPr>
            <a:solidFill>
              <a:schemeClr val="accent3"/>
            </a:solidFill>
            <a:ln>
              <a:solidFill>
                <a:schemeClr val="accent3"/>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763B-4241-84A4-E51732E3169D}"/>
              </c:ext>
            </c:extLst>
          </c:dPt>
          <c:dPt>
            <c:idx val="1"/>
            <c:invertIfNegative val="0"/>
            <c:bubble3D val="0"/>
            <c:extLst>
              <c:ext xmlns:c16="http://schemas.microsoft.com/office/drawing/2014/chart" uri="{C3380CC4-5D6E-409C-BE32-E72D297353CC}">
                <c16:uniqueId val="{00000002-763B-4241-84A4-E51732E3169D}"/>
              </c:ext>
            </c:extLst>
          </c:dPt>
          <c:dLbls>
            <c:numFmt formatCode="#,##0.0_ ;[Red]\-#,##0.0\ "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Ribolla</c:v>
                </c:pt>
                <c:pt idx="1">
                  <c:v>Moscato</c:v>
                </c:pt>
                <c:pt idx="2">
                  <c:v>Metodo Classico I.</c:v>
                </c:pt>
                <c:pt idx="3">
                  <c:v>Prosecco</c:v>
                </c:pt>
                <c:pt idx="4">
                  <c:v>Regionali/Secchi generici</c:v>
                </c:pt>
                <c:pt idx="5">
                  <c:v>Fragolino</c:v>
                </c:pt>
                <c:pt idx="6">
                  <c:v>Asti</c:v>
                </c:pt>
                <c:pt idx="7">
                  <c:v>Brachetto</c:v>
                </c:pt>
              </c:strCache>
            </c:strRef>
          </c:cat>
          <c:val>
            <c:numRef>
              <c:f>Sheet1!$B$2:$B$9</c:f>
              <c:numCache>
                <c:formatCode>#,##0.0_ ;[Red]\-#,##0.0\ </c:formatCode>
                <c:ptCount val="8"/>
                <c:pt idx="0">
                  <c:v>75.786947799999993</c:v>
                </c:pt>
                <c:pt idx="1">
                  <c:v>29.593035400000002</c:v>
                </c:pt>
                <c:pt idx="2">
                  <c:v>23.7112394</c:v>
                </c:pt>
                <c:pt idx="3">
                  <c:v>21.692863899999999</c:v>
                </c:pt>
                <c:pt idx="4">
                  <c:v>18.7084197</c:v>
                </c:pt>
                <c:pt idx="5">
                  <c:v>16.472335300000001</c:v>
                </c:pt>
                <c:pt idx="6">
                  <c:v>14.1744314</c:v>
                </c:pt>
                <c:pt idx="7">
                  <c:v>12.4550888</c:v>
                </c:pt>
              </c:numCache>
            </c:numRef>
          </c:val>
          <c:extLst>
            <c:ext xmlns:c16="http://schemas.microsoft.com/office/drawing/2014/chart" uri="{C3380CC4-5D6E-409C-BE32-E72D297353CC}">
              <c16:uniqueId val="{00000003-763B-4241-84A4-E51732E3169D}"/>
            </c:ext>
          </c:extLst>
        </c:ser>
        <c:ser>
          <c:idx val="1"/>
          <c:order val="1"/>
          <c:tx>
            <c:strRef>
              <c:f>Sheet1!$C$1</c:f>
              <c:strCache>
                <c:ptCount val="1"/>
                <c:pt idx="0">
                  <c:v>Var. % Val.</c:v>
                </c:pt>
              </c:strCache>
            </c:strRef>
          </c:tx>
          <c:spPr>
            <a:solidFill>
              <a:schemeClr val="accent2"/>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4-763B-4241-84A4-E51732E3169D}"/>
              </c:ext>
            </c:extLst>
          </c:dPt>
          <c:dPt>
            <c:idx val="1"/>
            <c:invertIfNegative val="0"/>
            <c:bubble3D val="0"/>
            <c:extLst>
              <c:ext xmlns:c16="http://schemas.microsoft.com/office/drawing/2014/chart" uri="{C3380CC4-5D6E-409C-BE32-E72D297353CC}">
                <c16:uniqueId val="{00000005-763B-4241-84A4-E51732E3169D}"/>
              </c:ext>
            </c:extLst>
          </c:dPt>
          <c:dLbls>
            <c:numFmt formatCode="#,##0.0;[Red]#,##0.0"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Ribolla</c:v>
                </c:pt>
                <c:pt idx="1">
                  <c:v>Moscato</c:v>
                </c:pt>
                <c:pt idx="2">
                  <c:v>Metodo Classico I.</c:v>
                </c:pt>
                <c:pt idx="3">
                  <c:v>Prosecco</c:v>
                </c:pt>
                <c:pt idx="4">
                  <c:v>Regionali/Secchi generici</c:v>
                </c:pt>
                <c:pt idx="5">
                  <c:v>Fragolino</c:v>
                </c:pt>
                <c:pt idx="6">
                  <c:v>Asti</c:v>
                </c:pt>
                <c:pt idx="7">
                  <c:v>Brachetto</c:v>
                </c:pt>
              </c:strCache>
            </c:strRef>
          </c:cat>
          <c:val>
            <c:numRef>
              <c:f>Sheet1!$C$2:$C$9</c:f>
              <c:numCache>
                <c:formatCode>#,##0.0_ ;[Red]\-#,##0.0\ </c:formatCode>
                <c:ptCount val="8"/>
                <c:pt idx="0">
                  <c:v>63.598307499999997</c:v>
                </c:pt>
                <c:pt idx="1">
                  <c:v>27.027728</c:v>
                </c:pt>
                <c:pt idx="2">
                  <c:v>28.040579900000001</c:v>
                </c:pt>
                <c:pt idx="3">
                  <c:v>21.376083000000001</c:v>
                </c:pt>
                <c:pt idx="4">
                  <c:v>19.600253800000001</c:v>
                </c:pt>
                <c:pt idx="5">
                  <c:v>10.8311089</c:v>
                </c:pt>
                <c:pt idx="6">
                  <c:v>13.662389900000001</c:v>
                </c:pt>
                <c:pt idx="7">
                  <c:v>8.6386512999999994</c:v>
                </c:pt>
              </c:numCache>
            </c:numRef>
          </c:val>
          <c:extLst>
            <c:ext xmlns:c16="http://schemas.microsoft.com/office/drawing/2014/chart" uri="{C3380CC4-5D6E-409C-BE32-E72D297353CC}">
              <c16:uniqueId val="{00000006-763B-4241-84A4-E51732E3169D}"/>
            </c:ext>
          </c:extLst>
        </c:ser>
        <c:dLbls>
          <c:dLblPos val="outEnd"/>
          <c:showLegendKey val="0"/>
          <c:showVal val="1"/>
          <c:showCatName val="0"/>
          <c:showSerName val="0"/>
          <c:showPercent val="0"/>
          <c:showBubbleSize val="0"/>
        </c:dLbls>
        <c:gapWidth val="50"/>
        <c:axId val="131971584"/>
        <c:axId val="133387328"/>
      </c:barChart>
      <c:catAx>
        <c:axId val="131971584"/>
        <c:scaling>
          <c:orientation val="maxMin"/>
        </c:scaling>
        <c:delete val="0"/>
        <c:axPos val="l"/>
        <c:numFmt formatCode="General" sourceLinked="0"/>
        <c:majorTickMark val="out"/>
        <c:minorTickMark val="none"/>
        <c:tickLblPos val="low"/>
        <c:txPr>
          <a:bodyPr/>
          <a:lstStyle/>
          <a:p>
            <a:pPr>
              <a:defRPr sz="1400">
                <a:solidFill>
                  <a:schemeClr val="tx1"/>
                </a:solidFill>
              </a:defRPr>
            </a:pPr>
            <a:endParaRPr lang="it-IT"/>
          </a:p>
        </c:txPr>
        <c:crossAx val="133387328"/>
        <c:crosses val="autoZero"/>
        <c:auto val="1"/>
        <c:lblAlgn val="ctr"/>
        <c:lblOffset val="100"/>
        <c:noMultiLvlLbl val="0"/>
      </c:catAx>
      <c:valAx>
        <c:axId val="133387328"/>
        <c:scaling>
          <c:orientation val="minMax"/>
        </c:scaling>
        <c:delete val="1"/>
        <c:axPos val="t"/>
        <c:numFmt formatCode="#,##0.0_ ;[Red]\-#,##0.0\ " sourceLinked="1"/>
        <c:majorTickMark val="out"/>
        <c:minorTickMark val="none"/>
        <c:tickLblPos val="nextTo"/>
        <c:crossAx val="131971584"/>
        <c:crosses val="autoZero"/>
        <c:crossBetween val="between"/>
      </c:valAx>
    </c:plotArea>
    <c:plotVisOnly val="1"/>
    <c:dispBlanksAs val="gap"/>
    <c:showDLblsOverMax val="0"/>
  </c:chart>
  <c:txPr>
    <a:bodyPr/>
    <a:lstStyle/>
    <a:p>
      <a:pPr>
        <a:defRPr sz="1200"/>
      </a:pPr>
      <a:endParaRPr lang="it-I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b="1" i="0" baseline="0" dirty="0">
                <a:effectLst/>
              </a:rPr>
              <a:t>Nr. volantini delle prime settimane dell’anno</a:t>
            </a:r>
            <a:endParaRPr lang="it-IT" sz="1400" dirty="0">
              <a:effectLst/>
            </a:endParaRPr>
          </a:p>
        </c:rich>
      </c:tx>
      <c:layout>
        <c:manualLayout>
          <c:xMode val="edge"/>
          <c:yMode val="edge"/>
          <c:x val="8.6519774411631129E-3"/>
          <c:y val="1.7675301190455128E-2"/>
        </c:manualLayout>
      </c:layout>
      <c:overlay val="0"/>
    </c:title>
    <c:autoTitleDeleted val="0"/>
    <c:plotArea>
      <c:layout>
        <c:manualLayout>
          <c:layoutTarget val="inner"/>
          <c:xMode val="edge"/>
          <c:yMode val="edge"/>
          <c:x val="8.4467676539891762E-2"/>
          <c:y val="0.38418579930174113"/>
          <c:w val="0.91553232346010827"/>
          <c:h val="0.47401528046882874"/>
        </c:manualLayout>
      </c:layout>
      <c:barChart>
        <c:barDir val="col"/>
        <c:grouping val="clustered"/>
        <c:varyColors val="0"/>
        <c:ser>
          <c:idx val="0"/>
          <c:order val="0"/>
          <c:tx>
            <c:strRef>
              <c:f>Sheet1!$A$2</c:f>
              <c:strCache>
                <c:ptCount val="1"/>
                <c:pt idx="0">
                  <c:v>Vino</c:v>
                </c:pt>
              </c:strCache>
            </c:strRef>
          </c:tx>
          <c:spPr>
            <a:solidFill>
              <a:schemeClr val="accent2"/>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C931-40DB-B9C2-61EB69997D0B}"/>
              </c:ext>
            </c:extLst>
          </c:dPt>
          <c:dPt>
            <c:idx val="1"/>
            <c:invertIfNegative val="0"/>
            <c:bubble3D val="0"/>
            <c:extLst>
              <c:ext xmlns:c16="http://schemas.microsoft.com/office/drawing/2014/chart" uri="{C3380CC4-5D6E-409C-BE32-E72D297353CC}">
                <c16:uniqueId val="{00000001-C931-40DB-B9C2-61EB69997D0B}"/>
              </c:ext>
            </c:extLst>
          </c:dPt>
          <c:dLbls>
            <c:numFmt formatCode="#,##0;[Red]#,##0"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2021</c:v>
                </c:pt>
                <c:pt idx="1">
                  <c:v>2022</c:v>
                </c:pt>
              </c:strCache>
            </c:strRef>
          </c:cat>
          <c:val>
            <c:numRef>
              <c:f>Sheet1!$B$2:$C$2</c:f>
              <c:numCache>
                <c:formatCode>_-* #,##0_-;\-* #,##0_-;_-* "-"??_-;_-@_-</c:formatCode>
                <c:ptCount val="2"/>
                <c:pt idx="0">
                  <c:v>61673</c:v>
                </c:pt>
                <c:pt idx="1">
                  <c:v>64471</c:v>
                </c:pt>
              </c:numCache>
            </c:numRef>
          </c:val>
          <c:extLst>
            <c:ext xmlns:c16="http://schemas.microsoft.com/office/drawing/2014/chart" uri="{C3380CC4-5D6E-409C-BE32-E72D297353CC}">
              <c16:uniqueId val="{00000002-C931-40DB-B9C2-61EB69997D0B}"/>
            </c:ext>
          </c:extLst>
        </c:ser>
        <c:ser>
          <c:idx val="1"/>
          <c:order val="1"/>
          <c:tx>
            <c:strRef>
              <c:f>Sheet1!$A$3</c:f>
              <c:strCache>
                <c:ptCount val="1"/>
                <c:pt idx="0">
                  <c:v>Bollicine</c:v>
                </c:pt>
              </c:strCache>
            </c:strRef>
          </c:tx>
          <c:spPr>
            <a:solidFill>
              <a:schemeClr val="accent3"/>
            </a:solidFill>
            <a:effectLst>
              <a:outerShdw blurRad="50800" dist="38100" dir="2700000" algn="tl" rotWithShape="0">
                <a:prstClr val="black">
                  <a:alpha val="40000"/>
                </a:prstClr>
              </a:outerShdw>
            </a:effectLst>
          </c:spPr>
          <c:invertIfNegative val="0"/>
          <c:dLbls>
            <c:numFmt formatCode="#,##0_ ;[Red]\-#,##0\ " sourceLinked="0"/>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2021</c:v>
                </c:pt>
                <c:pt idx="1">
                  <c:v>2022</c:v>
                </c:pt>
              </c:strCache>
            </c:strRef>
          </c:cat>
          <c:val>
            <c:numRef>
              <c:f>Sheet1!$B$3:$C$3</c:f>
              <c:numCache>
                <c:formatCode>_-* #,##0_-;\-* #,##0_-;_-* "-"??_-;_-@_-</c:formatCode>
                <c:ptCount val="2"/>
                <c:pt idx="0">
                  <c:v>11172</c:v>
                </c:pt>
                <c:pt idx="1">
                  <c:v>10607</c:v>
                </c:pt>
              </c:numCache>
            </c:numRef>
          </c:val>
          <c:extLst>
            <c:ext xmlns:c16="http://schemas.microsoft.com/office/drawing/2014/chart" uri="{C3380CC4-5D6E-409C-BE32-E72D297353CC}">
              <c16:uniqueId val="{00000003-C931-40DB-B9C2-61EB69997D0B}"/>
            </c:ext>
          </c:extLst>
        </c:ser>
        <c:dLbls>
          <c:dLblPos val="outEnd"/>
          <c:showLegendKey val="0"/>
          <c:showVal val="1"/>
          <c:showCatName val="0"/>
          <c:showSerName val="0"/>
          <c:showPercent val="0"/>
          <c:showBubbleSize val="0"/>
        </c:dLbls>
        <c:gapWidth val="50"/>
        <c:overlap val="-14"/>
        <c:axId val="131971584"/>
        <c:axId val="133387328"/>
      </c:barChart>
      <c:catAx>
        <c:axId val="131971584"/>
        <c:scaling>
          <c:orientation val="minMax"/>
        </c:scaling>
        <c:delete val="0"/>
        <c:axPos val="b"/>
        <c:numFmt formatCode="General" sourceLinked="0"/>
        <c:majorTickMark val="out"/>
        <c:minorTickMark val="none"/>
        <c:tickLblPos val="low"/>
        <c:txPr>
          <a:bodyPr/>
          <a:lstStyle/>
          <a:p>
            <a:pPr>
              <a:defRPr sz="1600"/>
            </a:pPr>
            <a:endParaRPr lang="it-IT"/>
          </a:p>
        </c:txPr>
        <c:crossAx val="133387328"/>
        <c:crosses val="autoZero"/>
        <c:auto val="1"/>
        <c:lblAlgn val="ctr"/>
        <c:lblOffset val="100"/>
        <c:noMultiLvlLbl val="0"/>
      </c:catAx>
      <c:valAx>
        <c:axId val="133387328"/>
        <c:scaling>
          <c:orientation val="minMax"/>
        </c:scaling>
        <c:delete val="1"/>
        <c:axPos val="l"/>
        <c:numFmt formatCode="_-* #,##0_-;\-* #,##0_-;_-* &quot;-&quot;??_-;_-@_-" sourceLinked="1"/>
        <c:majorTickMark val="out"/>
        <c:minorTickMark val="none"/>
        <c:tickLblPos val="nextTo"/>
        <c:crossAx val="131971584"/>
        <c:crosses val="autoZero"/>
        <c:crossBetween val="between"/>
      </c:valAx>
    </c:plotArea>
    <c:legend>
      <c:legendPos val="t"/>
      <c:layout>
        <c:manualLayout>
          <c:xMode val="edge"/>
          <c:yMode val="edge"/>
          <c:x val="0.35115644637122878"/>
          <c:y val="0.14258463446020314"/>
          <c:w val="0.30704496629379946"/>
          <c:h val="9.7257605274988765E-2"/>
        </c:manualLayout>
      </c:layout>
      <c:overlay val="0"/>
      <c:txPr>
        <a:bodyPr/>
        <a:lstStyle/>
        <a:p>
          <a:pPr>
            <a:defRPr sz="1400"/>
          </a:pPr>
          <a:endParaRPr lang="it-IT"/>
        </a:p>
      </c:txPr>
    </c:legend>
    <c:plotVisOnly val="1"/>
    <c:dispBlanksAs val="gap"/>
    <c:showDLblsOverMax val="0"/>
  </c:chart>
  <c:txPr>
    <a:bodyPr/>
    <a:lstStyle/>
    <a:p>
      <a:pPr>
        <a:defRPr sz="1200"/>
      </a:pPr>
      <a:endParaRPr lang="it-I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53597434414656"/>
          <c:y val="6.5009419096857873E-3"/>
          <c:w val="0.65867349281984755"/>
          <c:h val="0.88618618040378561"/>
        </c:manualLayout>
      </c:layout>
      <c:barChart>
        <c:barDir val="bar"/>
        <c:grouping val="clustered"/>
        <c:varyColors val="0"/>
        <c:ser>
          <c:idx val="0"/>
          <c:order val="0"/>
          <c:tx>
            <c:strRef>
              <c:f>Sheet1!$B$1</c:f>
              <c:strCache>
                <c:ptCount val="1"/>
                <c:pt idx="0">
                  <c:v>Var. % Vol.</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Vino</c:v>
                </c:pt>
                <c:pt idx="1">
                  <c:v>Spumanti</c:v>
                </c:pt>
              </c:strCache>
            </c:strRef>
          </c:cat>
          <c:val>
            <c:numRef>
              <c:f>Sheet1!$B$2:$B$3</c:f>
              <c:numCache>
                <c:formatCode>#,##0.0_ ;[Red]\-#,##0.0\ </c:formatCode>
                <c:ptCount val="2"/>
                <c:pt idx="0">
                  <c:v>2.4982727687862956</c:v>
                </c:pt>
                <c:pt idx="1">
                  <c:v>2.114161132066108</c:v>
                </c:pt>
              </c:numCache>
            </c:numRef>
          </c:val>
          <c:extLst>
            <c:ext xmlns:c16="http://schemas.microsoft.com/office/drawing/2014/chart" uri="{C3380CC4-5D6E-409C-BE32-E72D297353CC}">
              <c16:uniqueId val="{00000000-FFC0-402D-AF2A-A9192B2565CF}"/>
            </c:ext>
          </c:extLst>
        </c:ser>
        <c:ser>
          <c:idx val="1"/>
          <c:order val="1"/>
          <c:tx>
            <c:strRef>
              <c:f>Sheet1!$C$1</c:f>
              <c:strCache>
                <c:ptCount val="1"/>
                <c:pt idx="0">
                  <c:v>Var. % Val.</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Vino</c:v>
                </c:pt>
                <c:pt idx="1">
                  <c:v>Spumanti</c:v>
                </c:pt>
              </c:strCache>
            </c:strRef>
          </c:cat>
          <c:val>
            <c:numRef>
              <c:f>Sheet1!$C$2:$C$3</c:f>
              <c:numCache>
                <c:formatCode>#,##0.0_ ;[Red]\-#,##0.0\ </c:formatCode>
                <c:ptCount val="2"/>
                <c:pt idx="0">
                  <c:v>5.4066931228404309</c:v>
                </c:pt>
                <c:pt idx="1">
                  <c:v>4.648571804641306</c:v>
                </c:pt>
              </c:numCache>
            </c:numRef>
          </c:val>
          <c:extLst>
            <c:ext xmlns:c16="http://schemas.microsoft.com/office/drawing/2014/chart" uri="{C3380CC4-5D6E-409C-BE32-E72D297353CC}">
              <c16:uniqueId val="{00000001-FFC0-402D-AF2A-A9192B2565CF}"/>
            </c:ext>
          </c:extLst>
        </c:ser>
        <c:dLbls>
          <c:dLblPos val="outEnd"/>
          <c:showLegendKey val="0"/>
          <c:showVal val="1"/>
          <c:showCatName val="0"/>
          <c:showSerName val="0"/>
          <c:showPercent val="0"/>
          <c:showBubbleSize val="0"/>
        </c:dLbls>
        <c:gapWidth val="97"/>
        <c:overlap val="-10"/>
        <c:axId val="1693703839"/>
        <c:axId val="1693714655"/>
      </c:barChart>
      <c:catAx>
        <c:axId val="1693703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it-IT"/>
          </a:p>
        </c:txPr>
        <c:crossAx val="1693714655"/>
        <c:crosses val="autoZero"/>
        <c:auto val="1"/>
        <c:lblAlgn val="ctr"/>
        <c:lblOffset val="100"/>
        <c:noMultiLvlLbl val="0"/>
      </c:catAx>
      <c:valAx>
        <c:axId val="1693714655"/>
        <c:scaling>
          <c:orientation val="minMax"/>
        </c:scaling>
        <c:delete val="1"/>
        <c:axPos val="b"/>
        <c:majorGridlines>
          <c:spPr>
            <a:ln w="9525" cap="flat" cmpd="sng" algn="ctr">
              <a:solidFill>
                <a:schemeClr val="tx1">
                  <a:lumMod val="15000"/>
                  <a:lumOff val="85000"/>
                </a:schemeClr>
              </a:solidFill>
              <a:round/>
            </a:ln>
            <a:effectLst/>
          </c:spPr>
        </c:majorGridlines>
        <c:numFmt formatCode="#,##0.0_ ;[Red]\-#,##0.0\ " sourceLinked="1"/>
        <c:majorTickMark val="none"/>
        <c:minorTickMark val="none"/>
        <c:tickLblPos val="nextTo"/>
        <c:crossAx val="1693703839"/>
        <c:crosses val="autoZero"/>
        <c:crossBetween val="between"/>
      </c:valAx>
      <c:spPr>
        <a:noFill/>
        <a:ln>
          <a:noFill/>
        </a:ln>
        <a:effectLst/>
      </c:spPr>
    </c:plotArea>
    <c:legend>
      <c:legendPos val="b"/>
      <c:layout>
        <c:manualLayout>
          <c:xMode val="edge"/>
          <c:yMode val="edge"/>
          <c:x val="0.27716033695338393"/>
          <c:y val="0.87652908566795629"/>
          <c:w val="0.34421298882755408"/>
          <c:h val="6.69575989939739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53597434414656"/>
          <c:y val="6.5009419096857873E-3"/>
          <c:w val="0.65867349281984755"/>
          <c:h val="0.88618618040378561"/>
        </c:manualLayout>
      </c:layout>
      <c:barChart>
        <c:barDir val="bar"/>
        <c:grouping val="clustered"/>
        <c:varyColors val="0"/>
        <c:ser>
          <c:idx val="0"/>
          <c:order val="0"/>
          <c:tx>
            <c:strRef>
              <c:f>Sheet1!$A$2</c:f>
              <c:strCache>
                <c:ptCount val="1"/>
                <c:pt idx="0">
                  <c:v>MDD</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Anno 2021</c:v>
                </c:pt>
                <c:pt idx="1">
                  <c:v>Progr. 2022</c:v>
                </c:pt>
              </c:strCache>
            </c:strRef>
          </c:cat>
          <c:val>
            <c:numRef>
              <c:f>Sheet1!$B$2:$C$2</c:f>
              <c:numCache>
                <c:formatCode>#,##0.0_ ;[Red]\-#,##0.0\ </c:formatCode>
                <c:ptCount val="2"/>
                <c:pt idx="0">
                  <c:v>-1.2875100659731396</c:v>
                </c:pt>
                <c:pt idx="1">
                  <c:v>-13.0578370764353</c:v>
                </c:pt>
              </c:numCache>
            </c:numRef>
          </c:val>
          <c:extLst>
            <c:ext xmlns:c16="http://schemas.microsoft.com/office/drawing/2014/chart" uri="{C3380CC4-5D6E-409C-BE32-E72D297353CC}">
              <c16:uniqueId val="{00000000-BF9D-4648-84B9-D23D8B26EE30}"/>
            </c:ext>
          </c:extLst>
        </c:ser>
        <c:ser>
          <c:idx val="1"/>
          <c:order val="1"/>
          <c:tx>
            <c:strRef>
              <c:f>Sheet1!$A$3</c:f>
              <c:strCache>
                <c:ptCount val="1"/>
                <c:pt idx="0">
                  <c:v>Industria di Marca</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Anno 2021</c:v>
                </c:pt>
                <c:pt idx="1">
                  <c:v>Progr. 2022</c:v>
                </c:pt>
              </c:strCache>
            </c:strRef>
          </c:cat>
          <c:val>
            <c:numRef>
              <c:f>Sheet1!$B$3:$C$3</c:f>
              <c:numCache>
                <c:formatCode>#,##0.0_ ;[Red]\-#,##0.0\ </c:formatCode>
                <c:ptCount val="2"/>
                <c:pt idx="0">
                  <c:v>1</c:v>
                </c:pt>
                <c:pt idx="1">
                  <c:v>-11.967186586530582</c:v>
                </c:pt>
              </c:numCache>
            </c:numRef>
          </c:val>
          <c:extLst>
            <c:ext xmlns:c16="http://schemas.microsoft.com/office/drawing/2014/chart" uri="{C3380CC4-5D6E-409C-BE32-E72D297353CC}">
              <c16:uniqueId val="{00000001-BF9D-4648-84B9-D23D8B26EE30}"/>
            </c:ext>
          </c:extLst>
        </c:ser>
        <c:dLbls>
          <c:dLblPos val="outEnd"/>
          <c:showLegendKey val="0"/>
          <c:showVal val="1"/>
          <c:showCatName val="0"/>
          <c:showSerName val="0"/>
          <c:showPercent val="0"/>
          <c:showBubbleSize val="0"/>
        </c:dLbls>
        <c:gapWidth val="97"/>
        <c:overlap val="-10"/>
        <c:axId val="1693703839"/>
        <c:axId val="1693714655"/>
      </c:barChart>
      <c:catAx>
        <c:axId val="1693703839"/>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1693714655"/>
        <c:crosses val="autoZero"/>
        <c:auto val="1"/>
        <c:lblAlgn val="ctr"/>
        <c:lblOffset val="100"/>
        <c:noMultiLvlLbl val="0"/>
      </c:catAx>
      <c:valAx>
        <c:axId val="1693714655"/>
        <c:scaling>
          <c:orientation val="minMax"/>
        </c:scaling>
        <c:delete val="1"/>
        <c:axPos val="t"/>
        <c:majorGridlines>
          <c:spPr>
            <a:ln w="9525" cap="flat" cmpd="sng" algn="ctr">
              <a:solidFill>
                <a:schemeClr val="tx1">
                  <a:lumMod val="15000"/>
                  <a:lumOff val="85000"/>
                </a:schemeClr>
              </a:solidFill>
              <a:round/>
            </a:ln>
            <a:effectLst/>
          </c:spPr>
        </c:majorGridlines>
        <c:numFmt formatCode="#,##0.0_ ;[Red]\-#,##0.0\ " sourceLinked="1"/>
        <c:majorTickMark val="none"/>
        <c:minorTickMark val="none"/>
        <c:tickLblPos val="nextTo"/>
        <c:crossAx val="1693703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3863884344237"/>
          <c:y val="6.5009419096857873E-3"/>
          <c:w val="0.61456136115655757"/>
          <c:h val="0.88618618040378561"/>
        </c:manualLayout>
      </c:layout>
      <c:barChart>
        <c:barDir val="bar"/>
        <c:grouping val="clustered"/>
        <c:varyColors val="0"/>
        <c:ser>
          <c:idx val="0"/>
          <c:order val="0"/>
          <c:tx>
            <c:strRef>
              <c:f>Sheet1!$A$2</c:f>
              <c:strCache>
                <c:ptCount val="1"/>
                <c:pt idx="0">
                  <c:v>MDD</c:v>
                </c:pt>
              </c:strCache>
            </c:strRef>
          </c:tx>
          <c:spPr>
            <a:solidFill>
              <a:schemeClr val="accent3"/>
            </a:solidFill>
            <a:ln>
              <a:solidFill>
                <a:schemeClr val="accent3"/>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Anno 2021</c:v>
                </c:pt>
                <c:pt idx="1">
                  <c:v>Progr. 2022</c:v>
                </c:pt>
              </c:strCache>
            </c:strRef>
          </c:cat>
          <c:val>
            <c:numRef>
              <c:f>Sheet1!$B$2:$C$2</c:f>
              <c:numCache>
                <c:formatCode>#,##0.0_ ;[Red]\-#,##0.0\ </c:formatCode>
                <c:ptCount val="2"/>
                <c:pt idx="0">
                  <c:v>21.1</c:v>
                </c:pt>
                <c:pt idx="1">
                  <c:v>-5.7</c:v>
                </c:pt>
              </c:numCache>
            </c:numRef>
          </c:val>
          <c:extLst>
            <c:ext xmlns:c16="http://schemas.microsoft.com/office/drawing/2014/chart" uri="{C3380CC4-5D6E-409C-BE32-E72D297353CC}">
              <c16:uniqueId val="{00000000-BD59-4CFE-8E16-02281E4A64B9}"/>
            </c:ext>
          </c:extLst>
        </c:ser>
        <c:ser>
          <c:idx val="1"/>
          <c:order val="1"/>
          <c:tx>
            <c:strRef>
              <c:f>Sheet1!$A$3</c:f>
              <c:strCache>
                <c:ptCount val="1"/>
                <c:pt idx="0">
                  <c:v>Industria di Marca</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Anno 2021</c:v>
                </c:pt>
                <c:pt idx="1">
                  <c:v>Progr. 2022</c:v>
                </c:pt>
              </c:strCache>
            </c:strRef>
          </c:cat>
          <c:val>
            <c:numRef>
              <c:f>Sheet1!$B$3:$C$3</c:f>
              <c:numCache>
                <c:formatCode>#,##0.0_ ;[Red]\-#,##0.0\ </c:formatCode>
                <c:ptCount val="2"/>
                <c:pt idx="0">
                  <c:v>17.3</c:v>
                </c:pt>
                <c:pt idx="1">
                  <c:v>-11.1</c:v>
                </c:pt>
              </c:numCache>
            </c:numRef>
          </c:val>
          <c:extLst>
            <c:ext xmlns:c16="http://schemas.microsoft.com/office/drawing/2014/chart" uri="{C3380CC4-5D6E-409C-BE32-E72D297353CC}">
              <c16:uniqueId val="{00000001-BD59-4CFE-8E16-02281E4A64B9}"/>
            </c:ext>
          </c:extLst>
        </c:ser>
        <c:dLbls>
          <c:dLblPos val="outEnd"/>
          <c:showLegendKey val="0"/>
          <c:showVal val="1"/>
          <c:showCatName val="0"/>
          <c:showSerName val="0"/>
          <c:showPercent val="0"/>
          <c:showBubbleSize val="0"/>
        </c:dLbls>
        <c:gapWidth val="97"/>
        <c:overlap val="-10"/>
        <c:axId val="1693703839"/>
        <c:axId val="1693714655"/>
      </c:barChart>
      <c:catAx>
        <c:axId val="1693703839"/>
        <c:scaling>
          <c:orientation val="maxMin"/>
        </c:scaling>
        <c:delete val="1"/>
        <c:axPos val="l"/>
        <c:numFmt formatCode="General" sourceLinked="1"/>
        <c:majorTickMark val="none"/>
        <c:minorTickMark val="none"/>
        <c:tickLblPos val="low"/>
        <c:crossAx val="1693714655"/>
        <c:crosses val="autoZero"/>
        <c:auto val="1"/>
        <c:lblAlgn val="ctr"/>
        <c:lblOffset val="100"/>
        <c:noMultiLvlLbl val="0"/>
      </c:catAx>
      <c:valAx>
        <c:axId val="1693714655"/>
        <c:scaling>
          <c:orientation val="minMax"/>
        </c:scaling>
        <c:delete val="1"/>
        <c:axPos val="t"/>
        <c:majorGridlines>
          <c:spPr>
            <a:ln w="9525" cap="flat" cmpd="sng" algn="ctr">
              <a:solidFill>
                <a:schemeClr val="tx1">
                  <a:lumMod val="15000"/>
                  <a:lumOff val="85000"/>
                </a:schemeClr>
              </a:solidFill>
              <a:round/>
            </a:ln>
            <a:effectLst/>
          </c:spPr>
        </c:majorGridlines>
        <c:numFmt formatCode="#,##0.0_ ;[Red]\-#,##0.0\ " sourceLinked="1"/>
        <c:majorTickMark val="none"/>
        <c:minorTickMark val="none"/>
        <c:tickLblPos val="nextTo"/>
        <c:crossAx val="1693703839"/>
        <c:crosses val="autoZero"/>
        <c:crossBetween val="between"/>
      </c:valAx>
      <c:spPr>
        <a:noFill/>
        <a:ln>
          <a:noFill/>
        </a:ln>
        <a:effectLst/>
      </c:spPr>
    </c:plotArea>
    <c:legend>
      <c:legendPos val="b"/>
      <c:layout>
        <c:manualLayout>
          <c:xMode val="edge"/>
          <c:yMode val="edge"/>
          <c:x val="0"/>
          <c:y val="0.90837382722066529"/>
          <c:w val="0.61137436212254925"/>
          <c:h val="7.83930954933777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2216244721563"/>
          <c:y val="0.12501858412277878"/>
          <c:w val="0.6278885189145601"/>
          <c:h val="0.8383080042373825"/>
        </c:manualLayout>
      </c:layout>
      <c:barChart>
        <c:barDir val="bar"/>
        <c:grouping val="clustered"/>
        <c:varyColors val="0"/>
        <c:ser>
          <c:idx val="0"/>
          <c:order val="0"/>
          <c:tx>
            <c:strRef>
              <c:f>Sheet1!$B$1</c:f>
              <c:strCache>
                <c:ptCount val="1"/>
                <c:pt idx="0">
                  <c:v>Var. % Vol.</c:v>
                </c:pt>
              </c:strCache>
            </c:strRef>
          </c:tx>
          <c:spPr>
            <a:solidFill>
              <a:schemeClr val="accent3"/>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A8FE-4CF0-8E35-E521B4E5C92D}"/>
              </c:ext>
            </c:extLst>
          </c:dPt>
          <c:dLbls>
            <c:spPr>
              <a:noFill/>
              <a:ln>
                <a:noFill/>
              </a:ln>
              <a:effectLst/>
            </c:spPr>
            <c:txPr>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Tipologie/Denominazioni &gt;10€</c:v>
                </c:pt>
                <c:pt idx="1">
                  <c:v>Tipologie/Denominazioni tra 7 e 10€</c:v>
                </c:pt>
                <c:pt idx="2">
                  <c:v>Tipologie/Denominazioni tra 4 e 7€</c:v>
                </c:pt>
                <c:pt idx="3">
                  <c:v>Tipologie/Denominazioni &lt;4€</c:v>
                </c:pt>
              </c:strCache>
            </c:strRef>
          </c:cat>
          <c:val>
            <c:numRef>
              <c:f>Sheet1!$B$2:$B$5</c:f>
              <c:numCache>
                <c:formatCode>#,##0.0_ ;[Red]\-#,##0.0\ </c:formatCode>
                <c:ptCount val="4"/>
                <c:pt idx="0">
                  <c:v>17.580500147052746</c:v>
                </c:pt>
                <c:pt idx="1">
                  <c:v>12.194924406246846</c:v>
                </c:pt>
                <c:pt idx="2">
                  <c:v>5.6008020424559293</c:v>
                </c:pt>
                <c:pt idx="3">
                  <c:v>-2.2066706286722084</c:v>
                </c:pt>
              </c:numCache>
            </c:numRef>
          </c:val>
          <c:extLst>
            <c:ext xmlns:c16="http://schemas.microsoft.com/office/drawing/2014/chart" uri="{C3380CC4-5D6E-409C-BE32-E72D297353CC}">
              <c16:uniqueId val="{00000001-A8FE-4CF0-8E35-E521B4E5C92D}"/>
            </c:ext>
          </c:extLst>
        </c:ser>
        <c:ser>
          <c:idx val="1"/>
          <c:order val="1"/>
          <c:tx>
            <c:strRef>
              <c:f>Sheet1!$C$1</c:f>
              <c:strCache>
                <c:ptCount val="1"/>
                <c:pt idx="0">
                  <c:v>Var. % Val.</c:v>
                </c:pt>
              </c:strCache>
            </c:strRef>
          </c:tx>
          <c:spPr>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A8FE-4CF0-8E35-E521B4E5C92D}"/>
              </c:ext>
            </c:extLst>
          </c:dPt>
          <c:dLbls>
            <c:spPr>
              <a:noFill/>
              <a:ln>
                <a:noFill/>
              </a:ln>
              <a:effectLst/>
            </c:spPr>
            <c:txPr>
              <a:bodyPr wrap="square" lIns="38100" tIns="19050" rIns="38100" bIns="19050" anchor="ctr">
                <a:spAutoFit/>
              </a:bodyPr>
              <a:lstStyle/>
              <a:p>
                <a:pPr>
                  <a:defRPr sz="16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Tipologie/Denominazioni &gt;10€</c:v>
                </c:pt>
                <c:pt idx="1">
                  <c:v>Tipologie/Denominazioni tra 7 e 10€</c:v>
                </c:pt>
                <c:pt idx="2">
                  <c:v>Tipologie/Denominazioni tra 4 e 7€</c:v>
                </c:pt>
                <c:pt idx="3">
                  <c:v>Tipologie/Denominazioni &lt;4€</c:v>
                </c:pt>
              </c:strCache>
            </c:strRef>
          </c:cat>
          <c:val>
            <c:numRef>
              <c:f>Sheet1!$C$2:$C$5</c:f>
              <c:numCache>
                <c:formatCode>#,##0.0_ ;[Red]\-#,##0.0\ </c:formatCode>
                <c:ptCount val="4"/>
                <c:pt idx="0">
                  <c:v>22.185706032276816</c:v>
                </c:pt>
                <c:pt idx="1">
                  <c:v>13.959457787550233</c:v>
                </c:pt>
                <c:pt idx="2">
                  <c:v>7.4804190992912831</c:v>
                </c:pt>
                <c:pt idx="3">
                  <c:v>-1.205731972853137</c:v>
                </c:pt>
              </c:numCache>
            </c:numRef>
          </c:val>
          <c:extLst>
            <c:ext xmlns:c16="http://schemas.microsoft.com/office/drawing/2014/chart" uri="{C3380CC4-5D6E-409C-BE32-E72D297353CC}">
              <c16:uniqueId val="{00000003-A8FE-4CF0-8E35-E521B4E5C92D}"/>
            </c:ext>
          </c:extLst>
        </c:ser>
        <c:dLbls>
          <c:dLblPos val="outEnd"/>
          <c:showLegendKey val="0"/>
          <c:showVal val="1"/>
          <c:showCatName val="0"/>
          <c:showSerName val="0"/>
          <c:showPercent val="0"/>
          <c:showBubbleSize val="0"/>
        </c:dLbls>
        <c:gapWidth val="48"/>
        <c:overlap val="-20"/>
        <c:axId val="131971584"/>
        <c:axId val="133387328"/>
      </c:barChart>
      <c:catAx>
        <c:axId val="131971584"/>
        <c:scaling>
          <c:orientation val="maxMin"/>
        </c:scaling>
        <c:delete val="0"/>
        <c:axPos val="l"/>
        <c:numFmt formatCode="General" sourceLinked="0"/>
        <c:majorTickMark val="out"/>
        <c:minorTickMark val="none"/>
        <c:tickLblPos val="low"/>
        <c:txPr>
          <a:bodyPr/>
          <a:lstStyle/>
          <a:p>
            <a:pPr>
              <a:defRPr sz="1400"/>
            </a:pPr>
            <a:endParaRPr lang="it-IT"/>
          </a:p>
        </c:txPr>
        <c:crossAx val="133387328"/>
        <c:crosses val="autoZero"/>
        <c:auto val="1"/>
        <c:lblAlgn val="ctr"/>
        <c:lblOffset val="100"/>
        <c:noMultiLvlLbl val="0"/>
      </c:catAx>
      <c:valAx>
        <c:axId val="133387328"/>
        <c:scaling>
          <c:orientation val="minMax"/>
        </c:scaling>
        <c:delete val="1"/>
        <c:axPos val="t"/>
        <c:numFmt formatCode="#,##0" sourceLinked="0"/>
        <c:majorTickMark val="out"/>
        <c:minorTickMark val="none"/>
        <c:tickLblPos val="nextTo"/>
        <c:crossAx val="131971584"/>
        <c:crosses val="autoZero"/>
        <c:crossBetween val="between"/>
      </c:valAx>
    </c:plotArea>
    <c:legend>
      <c:legendPos val="t"/>
      <c:layout>
        <c:manualLayout>
          <c:xMode val="edge"/>
          <c:yMode val="edge"/>
          <c:x val="0.30296868318079467"/>
          <c:y val="5.4020550900241236E-2"/>
          <c:w val="0.40014428680129521"/>
          <c:h val="6.0956327817849265E-2"/>
        </c:manualLayout>
      </c:layout>
      <c:overlay val="0"/>
      <c:txPr>
        <a:bodyPr/>
        <a:lstStyle/>
        <a:p>
          <a:pPr>
            <a:defRPr sz="16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dirty="0">
                <a:solidFill>
                  <a:schemeClr val="tx1"/>
                </a:solidFill>
              </a:rPr>
              <a:t>Variazione nr. referenze - Vino in formato da 0,75lt</a:t>
            </a:r>
          </a:p>
        </c:rich>
      </c:tx>
      <c:layout>
        <c:manualLayout>
          <c:xMode val="edge"/>
          <c:yMode val="edge"/>
          <c:x val="0.16551266912097654"/>
          <c:y val="0.1468721604316496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5.6250797403405176E-2"/>
          <c:y val="0.37029988403194858"/>
          <c:w val="0.93768030920717371"/>
          <c:h val="0.40453063035775921"/>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Sheet1!$B$2:$B$4</c:f>
              <c:numCache>
                <c:formatCode>#,##0_ ;[Red]\-#,##0\ </c:formatCode>
                <c:ptCount val="3"/>
                <c:pt idx="0">
                  <c:v>12.697419209437044</c:v>
                </c:pt>
                <c:pt idx="1">
                  <c:v>10.707938850537914</c:v>
                </c:pt>
                <c:pt idx="2">
                  <c:v>7.0485860314555566</c:v>
                </c:pt>
              </c:numCache>
            </c:numRef>
          </c:val>
          <c:extLst>
            <c:ext xmlns:c16="http://schemas.microsoft.com/office/drawing/2014/chart" uri="{C3380CC4-5D6E-409C-BE32-E72D297353CC}">
              <c16:uniqueId val="{00000000-A490-4102-A11C-83950F20E4CA}"/>
            </c:ext>
          </c:extLst>
        </c:ser>
        <c:ser>
          <c:idx val="1"/>
          <c:order val="1"/>
          <c:tx>
            <c:strRef>
              <c:f>Sheet1!$C$1</c:f>
              <c:strCache>
                <c:ptCount val="1"/>
                <c:pt idx="0">
                  <c:v>2019</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Sheet1!$C$2:$C$4</c:f>
              <c:numCache>
                <c:formatCode>#,##0_ ;[Red]\-#,##0\ </c:formatCode>
                <c:ptCount val="3"/>
                <c:pt idx="0">
                  <c:v>12.27738023093093</c:v>
                </c:pt>
                <c:pt idx="1">
                  <c:v>9.5389440846042248</c:v>
                </c:pt>
                <c:pt idx="2">
                  <c:v>3.9378748211388483</c:v>
                </c:pt>
              </c:numCache>
            </c:numRef>
          </c:val>
          <c:extLst>
            <c:ext xmlns:c16="http://schemas.microsoft.com/office/drawing/2014/chart" uri="{C3380CC4-5D6E-409C-BE32-E72D297353CC}">
              <c16:uniqueId val="{00000001-A490-4102-A11C-83950F20E4CA}"/>
            </c:ext>
          </c:extLst>
        </c:ser>
        <c:ser>
          <c:idx val="2"/>
          <c:order val="2"/>
          <c:tx>
            <c:strRef>
              <c:f>Sheet1!$D$1</c:f>
              <c:strCache>
                <c:ptCount val="1"/>
                <c:pt idx="0">
                  <c:v>2020</c:v>
                </c:pt>
              </c:strCache>
            </c:strRef>
          </c:tx>
          <c:spPr>
            <a:solidFill>
              <a:schemeClr val="tx1"/>
            </a:solidFill>
            <a:ln>
              <a:solidFill>
                <a:schemeClr val="tx1"/>
              </a:solidFill>
            </a:ln>
            <a:effectLst>
              <a:outerShdw blurRad="50800" dist="38100" dir="2700000" algn="tl" rotWithShape="0">
                <a:prstClr val="black">
                  <a:alpha val="40000"/>
                </a:prstClr>
              </a:outerShdw>
            </a:effectLst>
          </c:spPr>
          <c:invertIfNegative val="0"/>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Sheet1!$D$2:$D$4</c:f>
              <c:numCache>
                <c:formatCode>#,##0_ ;[Red]\-#,##0\ </c:formatCode>
                <c:ptCount val="3"/>
                <c:pt idx="0">
                  <c:v>-0.80495143419585702</c:v>
                </c:pt>
                <c:pt idx="1">
                  <c:v>1.5887345577692713</c:v>
                </c:pt>
                <c:pt idx="2">
                  <c:v>5.8473687930337803</c:v>
                </c:pt>
              </c:numCache>
            </c:numRef>
          </c:val>
          <c:extLst>
            <c:ext xmlns:c16="http://schemas.microsoft.com/office/drawing/2014/chart" uri="{C3380CC4-5D6E-409C-BE32-E72D297353CC}">
              <c16:uniqueId val="{00000002-A490-4102-A11C-83950F20E4CA}"/>
            </c:ext>
          </c:extLst>
        </c:ser>
        <c:ser>
          <c:idx val="3"/>
          <c:order val="3"/>
          <c:tx>
            <c:strRef>
              <c:f>Sheet1!$E$1</c:f>
              <c:strCache>
                <c:ptCount val="1"/>
                <c:pt idx="0">
                  <c:v>2021</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Sheet1!$E$2:$E$4</c:f>
              <c:numCache>
                <c:formatCode>#,##0_ ;[Red]\-#,##0\ </c:formatCode>
                <c:ptCount val="3"/>
                <c:pt idx="0">
                  <c:v>31.606347570004345</c:v>
                </c:pt>
                <c:pt idx="1">
                  <c:v>26.451621630013847</c:v>
                </c:pt>
                <c:pt idx="2">
                  <c:v>18.959558781387813</c:v>
                </c:pt>
              </c:numCache>
            </c:numRef>
          </c:val>
          <c:extLst>
            <c:ext xmlns:c16="http://schemas.microsoft.com/office/drawing/2014/chart" uri="{C3380CC4-5D6E-409C-BE32-E72D297353CC}">
              <c16:uniqueId val="{00000001-0097-42B3-A01C-6B43DC079F39}"/>
            </c:ext>
          </c:extLst>
        </c:ser>
        <c:ser>
          <c:idx val="4"/>
          <c:order val="4"/>
          <c:tx>
            <c:strRef>
              <c:f>Sheet1!$F$1</c:f>
              <c:strCache>
                <c:ptCount val="1"/>
                <c:pt idx="0">
                  <c:v>2022</c:v>
                </c:pt>
              </c:strCache>
            </c:strRef>
          </c:tx>
          <c:spPr>
            <a:solidFill>
              <a:schemeClr val="bg2"/>
            </a:solidFill>
            <a:ln w="3175">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Sheet1!$F$2:$F$4</c:f>
              <c:numCache>
                <c:formatCode>#,##0_ ;[Red]\-#,##0\ </c:formatCode>
                <c:ptCount val="3"/>
                <c:pt idx="0">
                  <c:v>-3.0184839740623488</c:v>
                </c:pt>
                <c:pt idx="1">
                  <c:v>-8.7890311846651912</c:v>
                </c:pt>
                <c:pt idx="2">
                  <c:v>-0.66584987944321483</c:v>
                </c:pt>
              </c:numCache>
            </c:numRef>
          </c:val>
          <c:extLst>
            <c:ext xmlns:c16="http://schemas.microsoft.com/office/drawing/2014/chart" uri="{C3380CC4-5D6E-409C-BE32-E72D297353CC}">
              <c16:uniqueId val="{00000002-0097-42B3-A01C-6B43DC079F39}"/>
            </c:ext>
          </c:extLst>
        </c:ser>
        <c:dLbls>
          <c:dLblPos val="outEnd"/>
          <c:showLegendKey val="0"/>
          <c:showVal val="1"/>
          <c:showCatName val="0"/>
          <c:showSerName val="0"/>
          <c:showPercent val="0"/>
          <c:showBubbleSize val="0"/>
        </c:dLbls>
        <c:gapWidth val="50"/>
        <c:overlap val="-15"/>
        <c:axId val="1699963919"/>
        <c:axId val="1699959759"/>
      </c:barChart>
      <c:catAx>
        <c:axId val="16999639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1699959759"/>
        <c:crosses val="autoZero"/>
        <c:auto val="1"/>
        <c:lblAlgn val="ctr"/>
        <c:lblOffset val="100"/>
        <c:noMultiLvlLbl val="0"/>
      </c:catAx>
      <c:valAx>
        <c:axId val="1699959759"/>
        <c:scaling>
          <c:orientation val="minMax"/>
          <c:min val="-10"/>
        </c:scaling>
        <c:delete val="1"/>
        <c:axPos val="l"/>
        <c:numFmt formatCode="#,##0_ ;[Red]\-#,##0\ " sourceLinked="1"/>
        <c:majorTickMark val="out"/>
        <c:minorTickMark val="none"/>
        <c:tickLblPos val="nextTo"/>
        <c:crossAx val="1699963919"/>
        <c:crosses val="autoZero"/>
        <c:crossBetween val="between"/>
      </c:valAx>
      <c:spPr>
        <a:noFill/>
        <a:ln>
          <a:noFill/>
        </a:ln>
        <a:effectLst/>
      </c:spPr>
    </c:plotArea>
    <c:legend>
      <c:legendPos val="b"/>
      <c:layout>
        <c:manualLayout>
          <c:xMode val="edge"/>
          <c:yMode val="edge"/>
          <c:x val="0.64348803739820448"/>
          <c:y val="3.7204548816402276E-3"/>
          <c:w val="0.35398919994082162"/>
          <c:h val="0.104391656380876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sz="1862" b="0" i="0" u="none" strike="noStrike" baseline="0" dirty="0">
                <a:solidFill>
                  <a:schemeClr val="tx1"/>
                </a:solidFill>
                <a:effectLst/>
              </a:rPr>
              <a:t>Variazione nr. referenze  - </a:t>
            </a:r>
            <a:r>
              <a:rPr lang="it-IT" dirty="0">
                <a:solidFill>
                  <a:schemeClr val="tx1"/>
                </a:solidFill>
              </a:rPr>
              <a:t>Spumanti in formato da 0,75lt</a:t>
            </a:r>
          </a:p>
        </c:rich>
      </c:tx>
      <c:layout>
        <c:manualLayout>
          <c:xMode val="edge"/>
          <c:yMode val="edge"/>
          <c:x val="0.15944407193433133"/>
          <c:y val="9.15227161953847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5.7795433932794196E-2"/>
          <c:y val="0.33185922657183525"/>
          <c:w val="0.92521356424392653"/>
          <c:h val="0.491509708204592"/>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Sheet1!$B$2:$B$4</c:f>
              <c:numCache>
                <c:formatCode>#,##0_ ;[Red]\-#,##0\ </c:formatCode>
                <c:ptCount val="3"/>
                <c:pt idx="0">
                  <c:v>7.6551956602877596</c:v>
                </c:pt>
                <c:pt idx="1">
                  <c:v>5.1099177251160626</c:v>
                </c:pt>
                <c:pt idx="2">
                  <c:v>2.687124163673964</c:v>
                </c:pt>
              </c:numCache>
            </c:numRef>
          </c:val>
          <c:extLst>
            <c:ext xmlns:c16="http://schemas.microsoft.com/office/drawing/2014/chart" uri="{C3380CC4-5D6E-409C-BE32-E72D297353CC}">
              <c16:uniqueId val="{00000000-9F6F-47E6-B3F3-F100490281F8}"/>
            </c:ext>
          </c:extLst>
        </c:ser>
        <c:ser>
          <c:idx val="1"/>
          <c:order val="1"/>
          <c:tx>
            <c:strRef>
              <c:f>Sheet1!$C$1</c:f>
              <c:strCache>
                <c:ptCount val="1"/>
                <c:pt idx="0">
                  <c:v>2019</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Sheet1!$C$2:$C$4</c:f>
              <c:numCache>
                <c:formatCode>#,##0_ ;[Red]\-#,##0\ </c:formatCode>
                <c:ptCount val="3"/>
                <c:pt idx="0">
                  <c:v>5.9759101406634727</c:v>
                </c:pt>
                <c:pt idx="1">
                  <c:v>7.5807779232729615</c:v>
                </c:pt>
                <c:pt idx="2">
                  <c:v>2.2966722844451724</c:v>
                </c:pt>
              </c:numCache>
            </c:numRef>
          </c:val>
          <c:extLst>
            <c:ext xmlns:c16="http://schemas.microsoft.com/office/drawing/2014/chart" uri="{C3380CC4-5D6E-409C-BE32-E72D297353CC}">
              <c16:uniqueId val="{00000001-9F6F-47E6-B3F3-F100490281F8}"/>
            </c:ext>
          </c:extLst>
        </c:ser>
        <c:ser>
          <c:idx val="2"/>
          <c:order val="2"/>
          <c:tx>
            <c:strRef>
              <c:f>Sheet1!$D$1</c:f>
              <c:strCache>
                <c:ptCount val="1"/>
                <c:pt idx="0">
                  <c:v>2020</c:v>
                </c:pt>
              </c:strCache>
            </c:strRef>
          </c:tx>
          <c:spPr>
            <a:solidFill>
              <a:schemeClr val="tx1"/>
            </a:solidFill>
            <a:ln>
              <a:solidFill>
                <a:schemeClr val="tx1"/>
              </a:solidFill>
            </a:ln>
            <a:effectLst>
              <a:outerShdw blurRad="50800" dist="38100" dir="2700000" algn="tl" rotWithShape="0">
                <a:prstClr val="black">
                  <a:alpha val="40000"/>
                </a:prstClr>
              </a:outerShdw>
            </a:effectLst>
          </c:spPr>
          <c:invertIfNegative val="0"/>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Sheet1!$D$2:$D$4</c:f>
              <c:numCache>
                <c:formatCode>#,##0_ ;[Red]\-#,##0\ </c:formatCode>
                <c:ptCount val="3"/>
                <c:pt idx="0">
                  <c:v>-0.30933998427801157</c:v>
                </c:pt>
                <c:pt idx="1">
                  <c:v>2.143385334087526</c:v>
                </c:pt>
                <c:pt idx="2">
                  <c:v>1.7092552266676648</c:v>
                </c:pt>
              </c:numCache>
            </c:numRef>
          </c:val>
          <c:extLst>
            <c:ext xmlns:c16="http://schemas.microsoft.com/office/drawing/2014/chart" uri="{C3380CC4-5D6E-409C-BE32-E72D297353CC}">
              <c16:uniqueId val="{00000002-9F6F-47E6-B3F3-F100490281F8}"/>
            </c:ext>
          </c:extLst>
        </c:ser>
        <c:ser>
          <c:idx val="3"/>
          <c:order val="3"/>
          <c:tx>
            <c:strRef>
              <c:f>Sheet1!$E$1</c:f>
              <c:strCache>
                <c:ptCount val="1"/>
                <c:pt idx="0">
                  <c:v>2021</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Sheet1!$E$2:$E$4</c:f>
              <c:numCache>
                <c:formatCode>#,##0_ ;[Red]\-#,##0\ </c:formatCode>
                <c:ptCount val="3"/>
                <c:pt idx="0">
                  <c:v>14.459624065847436</c:v>
                </c:pt>
                <c:pt idx="1">
                  <c:v>10.034479057554151</c:v>
                </c:pt>
                <c:pt idx="2">
                  <c:v>6.218116500490126</c:v>
                </c:pt>
              </c:numCache>
            </c:numRef>
          </c:val>
          <c:extLst>
            <c:ext xmlns:c16="http://schemas.microsoft.com/office/drawing/2014/chart" uri="{C3380CC4-5D6E-409C-BE32-E72D297353CC}">
              <c16:uniqueId val="{00000000-B218-4FCA-9C01-CBF5B7302EBA}"/>
            </c:ext>
          </c:extLst>
        </c:ser>
        <c:ser>
          <c:idx val="4"/>
          <c:order val="4"/>
          <c:tx>
            <c:strRef>
              <c:f>Sheet1!$F$1</c:f>
              <c:strCache>
                <c:ptCount val="1"/>
                <c:pt idx="0">
                  <c:v>2022</c:v>
                </c:pt>
              </c:strCache>
            </c:strRef>
          </c:tx>
          <c:spPr>
            <a:solidFill>
              <a:schemeClr val="bg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Iper</c:v>
                </c:pt>
                <c:pt idx="1">
                  <c:v>Superstore</c:v>
                </c:pt>
                <c:pt idx="2">
                  <c:v>Supermercati</c:v>
                </c:pt>
              </c:strCache>
            </c:strRef>
          </c:cat>
          <c:val>
            <c:numRef>
              <c:f>Sheet1!$F$2:$F$4</c:f>
              <c:numCache>
                <c:formatCode>#,##0_ ;[Red]\-#,##0\ </c:formatCode>
                <c:ptCount val="3"/>
                <c:pt idx="0">
                  <c:v>-3.969444358995986</c:v>
                </c:pt>
                <c:pt idx="1">
                  <c:v>-9.8191172958433697</c:v>
                </c:pt>
                <c:pt idx="2">
                  <c:v>-1.8735693864528571</c:v>
                </c:pt>
              </c:numCache>
            </c:numRef>
          </c:val>
          <c:extLst>
            <c:ext xmlns:c16="http://schemas.microsoft.com/office/drawing/2014/chart" uri="{C3380CC4-5D6E-409C-BE32-E72D297353CC}">
              <c16:uniqueId val="{00000001-B218-4FCA-9C01-CBF5B7302EBA}"/>
            </c:ext>
          </c:extLst>
        </c:ser>
        <c:dLbls>
          <c:dLblPos val="outEnd"/>
          <c:showLegendKey val="0"/>
          <c:showVal val="1"/>
          <c:showCatName val="0"/>
          <c:showSerName val="0"/>
          <c:showPercent val="0"/>
          <c:showBubbleSize val="0"/>
        </c:dLbls>
        <c:gapWidth val="50"/>
        <c:overlap val="-15"/>
        <c:axId val="1699963919"/>
        <c:axId val="1699959759"/>
      </c:barChart>
      <c:catAx>
        <c:axId val="16999639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1699959759"/>
        <c:crosses val="autoZero"/>
        <c:auto val="1"/>
        <c:lblAlgn val="ctr"/>
        <c:lblOffset val="100"/>
        <c:noMultiLvlLbl val="0"/>
      </c:catAx>
      <c:valAx>
        <c:axId val="1699959759"/>
        <c:scaling>
          <c:orientation val="minMax"/>
        </c:scaling>
        <c:delete val="1"/>
        <c:axPos val="l"/>
        <c:numFmt formatCode="#,##0_ ;[Red]\-#,##0\ " sourceLinked="1"/>
        <c:majorTickMark val="out"/>
        <c:minorTickMark val="none"/>
        <c:tickLblPos val="nextTo"/>
        <c:crossAx val="169996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it-IT" sz="2000" dirty="0"/>
              <a:t>2022 prime 11 settimane</a:t>
            </a:r>
          </a:p>
        </c:rich>
      </c:tx>
      <c:layout>
        <c:manualLayout>
          <c:xMode val="edge"/>
          <c:yMode val="edge"/>
          <c:x val="0.25800720228486274"/>
          <c:y val="0"/>
        </c:manualLayout>
      </c:layout>
      <c:overlay val="0"/>
    </c:title>
    <c:autoTitleDeleted val="0"/>
    <c:plotArea>
      <c:layout>
        <c:manualLayout>
          <c:layoutTarget val="inner"/>
          <c:xMode val="edge"/>
          <c:yMode val="edge"/>
          <c:x val="7.0421414714465044E-2"/>
          <c:y val="0.18964234227325497"/>
          <c:w val="0.92993289634485055"/>
          <c:h val="0.65079180695499039"/>
        </c:manualLayout>
      </c:layout>
      <c:barChart>
        <c:barDir val="col"/>
        <c:grouping val="clustered"/>
        <c:varyColors val="0"/>
        <c:ser>
          <c:idx val="0"/>
          <c:order val="0"/>
          <c:tx>
            <c:strRef>
              <c:f>Sheet1!$A$2</c:f>
              <c:strCache>
                <c:ptCount val="1"/>
                <c:pt idx="0">
                  <c:v>Vino</c:v>
                </c:pt>
              </c:strCache>
            </c:strRef>
          </c:tx>
          <c:spPr>
            <a:solidFill>
              <a:schemeClr val="accent2"/>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A699-4C28-93B9-28A4E44AA057}"/>
              </c:ext>
            </c:extLst>
          </c:dPt>
          <c:dPt>
            <c:idx val="1"/>
            <c:invertIfNegative val="0"/>
            <c:bubble3D val="0"/>
            <c:extLst>
              <c:ext xmlns:c16="http://schemas.microsoft.com/office/drawing/2014/chart" uri="{C3380CC4-5D6E-409C-BE32-E72D297353CC}">
                <c16:uniqueId val="{00000001-A699-4C28-93B9-28A4E44AA057}"/>
              </c:ext>
            </c:extLst>
          </c:dPt>
          <c:dLbls>
            <c:numFmt formatCode="#,##0.0_ ;[Red]\-#,##0.0\ " sourceLinked="0"/>
            <c:spPr>
              <a:noFill/>
              <a:ln>
                <a:noFill/>
              </a:ln>
              <a:effectLst/>
            </c:spPr>
            <c:txPr>
              <a:bodyPr/>
              <a:lstStyle/>
              <a:p>
                <a:pPr>
                  <a:defRPr sz="1800">
                    <a:solidFill>
                      <a:schemeClr val="tx1"/>
                    </a:solidFil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Var. % Vol.</c:v>
                </c:pt>
                <c:pt idx="1">
                  <c:v>Var. % Val.</c:v>
                </c:pt>
              </c:strCache>
            </c:strRef>
          </c:cat>
          <c:val>
            <c:numRef>
              <c:f>Sheet1!$B$2:$C$2</c:f>
              <c:numCache>
                <c:formatCode>#,##0.0_ ;[Red]\-#,##0.0\ </c:formatCode>
                <c:ptCount val="2"/>
                <c:pt idx="0">
                  <c:v>-8.6</c:v>
                </c:pt>
                <c:pt idx="1">
                  <c:v>-9.1</c:v>
                </c:pt>
              </c:numCache>
            </c:numRef>
          </c:val>
          <c:extLst>
            <c:ext xmlns:c16="http://schemas.microsoft.com/office/drawing/2014/chart" uri="{C3380CC4-5D6E-409C-BE32-E72D297353CC}">
              <c16:uniqueId val="{00000002-A699-4C28-93B9-28A4E44AA057}"/>
            </c:ext>
          </c:extLst>
        </c:ser>
        <c:ser>
          <c:idx val="1"/>
          <c:order val="1"/>
          <c:tx>
            <c:strRef>
              <c:f>Sheet1!$A$3</c:f>
              <c:strCache>
                <c:ptCount val="1"/>
                <c:pt idx="0">
                  <c:v>Bollicine</c:v>
                </c:pt>
              </c:strCache>
            </c:strRef>
          </c:tx>
          <c:spPr>
            <a:solidFill>
              <a:schemeClr val="accent3"/>
            </a:solidFill>
            <a:effectLst>
              <a:outerShdw blurRad="50800" dist="38100" dir="2700000" algn="tl" rotWithShape="0">
                <a:prstClr val="black">
                  <a:alpha val="40000"/>
                </a:prstClr>
              </a:outerShdw>
            </a:effectLst>
          </c:spPr>
          <c:invertIfNegative val="0"/>
          <c:dLbls>
            <c:numFmt formatCode="#,##0.0_ ;[Red]\-#,##0.0\ " sourceLinked="0"/>
            <c:spPr>
              <a:noFill/>
              <a:ln>
                <a:noFill/>
              </a:ln>
              <a:effectLst/>
            </c:spPr>
            <c:txPr>
              <a:bodyPr/>
              <a:lstStyle/>
              <a:p>
                <a:pPr>
                  <a:defRPr sz="18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Var. % Vol.</c:v>
                </c:pt>
                <c:pt idx="1">
                  <c:v>Var. % Val.</c:v>
                </c:pt>
              </c:strCache>
            </c:strRef>
          </c:cat>
          <c:val>
            <c:numRef>
              <c:f>Sheet1!$B$3:$C$3</c:f>
              <c:numCache>
                <c:formatCode>#,##0.0_ ;[Red]\-#,##0.0\ </c:formatCode>
                <c:ptCount val="2"/>
                <c:pt idx="0">
                  <c:v>-9.8000000000000007</c:v>
                </c:pt>
                <c:pt idx="1">
                  <c:v>-12.4</c:v>
                </c:pt>
              </c:numCache>
            </c:numRef>
          </c:val>
          <c:extLst>
            <c:ext xmlns:c16="http://schemas.microsoft.com/office/drawing/2014/chart" uri="{C3380CC4-5D6E-409C-BE32-E72D297353CC}">
              <c16:uniqueId val="{00000003-A699-4C28-93B9-28A4E44AA057}"/>
            </c:ext>
          </c:extLst>
        </c:ser>
        <c:dLbls>
          <c:dLblPos val="outEnd"/>
          <c:showLegendKey val="0"/>
          <c:showVal val="1"/>
          <c:showCatName val="0"/>
          <c:showSerName val="0"/>
          <c:showPercent val="0"/>
          <c:showBubbleSize val="0"/>
        </c:dLbls>
        <c:gapWidth val="50"/>
        <c:overlap val="-14"/>
        <c:axId val="131971584"/>
        <c:axId val="133387328"/>
      </c:barChart>
      <c:catAx>
        <c:axId val="131971584"/>
        <c:scaling>
          <c:orientation val="minMax"/>
        </c:scaling>
        <c:delete val="0"/>
        <c:axPos val="b"/>
        <c:numFmt formatCode="General" sourceLinked="0"/>
        <c:majorTickMark val="out"/>
        <c:minorTickMark val="none"/>
        <c:tickLblPos val="low"/>
        <c:txPr>
          <a:bodyPr/>
          <a:lstStyle/>
          <a:p>
            <a:pPr>
              <a:defRPr sz="1600"/>
            </a:pPr>
            <a:endParaRPr lang="it-IT"/>
          </a:p>
        </c:txPr>
        <c:crossAx val="133387328"/>
        <c:crosses val="autoZero"/>
        <c:auto val="1"/>
        <c:lblAlgn val="ctr"/>
        <c:lblOffset val="100"/>
        <c:noMultiLvlLbl val="0"/>
      </c:catAx>
      <c:valAx>
        <c:axId val="133387328"/>
        <c:scaling>
          <c:orientation val="minMax"/>
        </c:scaling>
        <c:delete val="1"/>
        <c:axPos val="l"/>
        <c:numFmt formatCode="#,##0.0_ ;[Red]\-#,##0.0\ " sourceLinked="1"/>
        <c:majorTickMark val="out"/>
        <c:minorTickMark val="none"/>
        <c:tickLblPos val="nextTo"/>
        <c:crossAx val="131971584"/>
        <c:crosses val="autoZero"/>
        <c:crossBetween val="between"/>
      </c:valAx>
    </c:plotArea>
    <c:legend>
      <c:legendPos val="t"/>
      <c:layout>
        <c:manualLayout>
          <c:xMode val="edge"/>
          <c:yMode val="edge"/>
          <c:x val="0.26197706858727599"/>
          <c:y val="9.5334399175939125E-2"/>
          <c:w val="0.48866227906784221"/>
          <c:h val="9.7257605274988765E-2"/>
        </c:manualLayout>
      </c:layout>
      <c:overlay val="0"/>
      <c:txPr>
        <a:bodyPr/>
        <a:lstStyle/>
        <a:p>
          <a:pPr>
            <a:defRPr sz="1800"/>
          </a:pPr>
          <a:endParaRPr lang="it-IT"/>
        </a:p>
      </c:txPr>
    </c:legend>
    <c:plotVisOnly val="1"/>
    <c:dispBlanksAs val="gap"/>
    <c:showDLblsOverMax val="0"/>
  </c:chart>
  <c:txPr>
    <a:bodyPr/>
    <a:lstStyle/>
    <a:p>
      <a:pPr>
        <a:defRPr sz="120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dirty="0">
                <a:solidFill>
                  <a:schemeClr val="tx1"/>
                </a:solidFill>
              </a:rPr>
              <a:t>Trend Volume Vino</a:t>
            </a:r>
          </a:p>
        </c:rich>
      </c:tx>
      <c:layout>
        <c:manualLayout>
          <c:xMode val="edge"/>
          <c:yMode val="edge"/>
          <c:x val="0.3825983193633052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7.405770177165355E-2"/>
          <c:y val="0.22760277729899342"/>
          <c:w val="0.90875479822834648"/>
          <c:h val="0.65514398015798225"/>
        </c:manualLayout>
      </c:layout>
      <c:barChart>
        <c:barDir val="col"/>
        <c:grouping val="clustered"/>
        <c:varyColors val="0"/>
        <c:ser>
          <c:idx val="0"/>
          <c:order val="0"/>
          <c:tx>
            <c:strRef>
              <c:f>Sheet1!$A$2</c:f>
              <c:strCache>
                <c:ptCount val="1"/>
                <c:pt idx="0">
                  <c:v>Sett.ne 2021</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1^ sett.</c:v>
                </c:pt>
                <c:pt idx="1">
                  <c:v>2^ sett.</c:v>
                </c:pt>
                <c:pt idx="2">
                  <c:v>3^ sett.</c:v>
                </c:pt>
                <c:pt idx="3">
                  <c:v>4^ sett.</c:v>
                </c:pt>
                <c:pt idx="4">
                  <c:v>5^ sett.</c:v>
                </c:pt>
                <c:pt idx="5">
                  <c:v>6^ sett.</c:v>
                </c:pt>
                <c:pt idx="6">
                  <c:v>7^ sett.</c:v>
                </c:pt>
                <c:pt idx="7">
                  <c:v>8^ sett.</c:v>
                </c:pt>
                <c:pt idx="8">
                  <c:v>9^ sett.</c:v>
                </c:pt>
                <c:pt idx="9">
                  <c:v>10^ sett.</c:v>
                </c:pt>
                <c:pt idx="10">
                  <c:v>11^ sett.</c:v>
                </c:pt>
              </c:strCache>
            </c:strRef>
          </c:cat>
          <c:val>
            <c:numRef>
              <c:f>Sheet1!$B$2:$L$2</c:f>
              <c:numCache>
                <c:formatCode>#,##0.0_ ;[Red]\-#,##0.0\ </c:formatCode>
                <c:ptCount val="11"/>
                <c:pt idx="0">
                  <c:v>13.024011975492368</c:v>
                </c:pt>
                <c:pt idx="1">
                  <c:v>16.997092351771993</c:v>
                </c:pt>
                <c:pt idx="2">
                  <c:v>15.444456318808466</c:v>
                </c:pt>
                <c:pt idx="3">
                  <c:v>11.709652989418734</c:v>
                </c:pt>
                <c:pt idx="4">
                  <c:v>8.1187032581909353</c:v>
                </c:pt>
                <c:pt idx="5">
                  <c:v>6.3784339490233721</c:v>
                </c:pt>
                <c:pt idx="6">
                  <c:v>7.598311663338869</c:v>
                </c:pt>
                <c:pt idx="7">
                  <c:v>5.2908129257163576</c:v>
                </c:pt>
                <c:pt idx="8">
                  <c:v>3.9176650193698523</c:v>
                </c:pt>
                <c:pt idx="9">
                  <c:v>2.3851453011478494</c:v>
                </c:pt>
                <c:pt idx="10">
                  <c:v>3.7708151822931626</c:v>
                </c:pt>
              </c:numCache>
            </c:numRef>
          </c:val>
          <c:extLst>
            <c:ext xmlns:c16="http://schemas.microsoft.com/office/drawing/2014/chart" uri="{C3380CC4-5D6E-409C-BE32-E72D297353CC}">
              <c16:uniqueId val="{00000000-943E-4D9B-A8DE-0C600BD52D36}"/>
            </c:ext>
          </c:extLst>
        </c:ser>
        <c:ser>
          <c:idx val="1"/>
          <c:order val="1"/>
          <c:tx>
            <c:strRef>
              <c:f>Sheet1!$A$3</c:f>
              <c:strCache>
                <c:ptCount val="1"/>
                <c:pt idx="0">
                  <c:v>Sett.ne 2022</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1^ sett.</c:v>
                </c:pt>
                <c:pt idx="1">
                  <c:v>2^ sett.</c:v>
                </c:pt>
                <c:pt idx="2">
                  <c:v>3^ sett.</c:v>
                </c:pt>
                <c:pt idx="3">
                  <c:v>4^ sett.</c:v>
                </c:pt>
                <c:pt idx="4">
                  <c:v>5^ sett.</c:v>
                </c:pt>
                <c:pt idx="5">
                  <c:v>6^ sett.</c:v>
                </c:pt>
                <c:pt idx="6">
                  <c:v>7^ sett.</c:v>
                </c:pt>
                <c:pt idx="7">
                  <c:v>8^ sett.</c:v>
                </c:pt>
                <c:pt idx="8">
                  <c:v>9^ sett.</c:v>
                </c:pt>
                <c:pt idx="9">
                  <c:v>10^ sett.</c:v>
                </c:pt>
                <c:pt idx="10">
                  <c:v>11^ sett.</c:v>
                </c:pt>
              </c:strCache>
            </c:strRef>
          </c:cat>
          <c:val>
            <c:numRef>
              <c:f>Sheet1!$B$3:$L$3</c:f>
              <c:numCache>
                <c:formatCode>#,##0.0_ ;[Red]\-#,##0.0\ </c:formatCode>
                <c:ptCount val="11"/>
                <c:pt idx="0">
                  <c:v>-14.35192808009006</c:v>
                </c:pt>
                <c:pt idx="1">
                  <c:v>-13.743988127963425</c:v>
                </c:pt>
                <c:pt idx="2">
                  <c:v>-12.454609480110552</c:v>
                </c:pt>
                <c:pt idx="3">
                  <c:v>-9.0143849456486613</c:v>
                </c:pt>
                <c:pt idx="4">
                  <c:v>-3.9290006555350532</c:v>
                </c:pt>
                <c:pt idx="5">
                  <c:v>-4.1959367702270463</c:v>
                </c:pt>
                <c:pt idx="6">
                  <c:v>-7.0568209787174334</c:v>
                </c:pt>
                <c:pt idx="7">
                  <c:v>-7.9430508502434343</c:v>
                </c:pt>
                <c:pt idx="8">
                  <c:v>-8.2877643929830143</c:v>
                </c:pt>
                <c:pt idx="9">
                  <c:v>-5.0828689958389166</c:v>
                </c:pt>
                <c:pt idx="10">
                  <c:v>-8.4871727496338796</c:v>
                </c:pt>
              </c:numCache>
            </c:numRef>
          </c:val>
          <c:extLst>
            <c:ext xmlns:c16="http://schemas.microsoft.com/office/drawing/2014/chart" uri="{C3380CC4-5D6E-409C-BE32-E72D297353CC}">
              <c16:uniqueId val="{00000001-943E-4D9B-A8DE-0C600BD52D36}"/>
            </c:ext>
          </c:extLst>
        </c:ser>
        <c:dLbls>
          <c:dLblPos val="outEnd"/>
          <c:showLegendKey val="0"/>
          <c:showVal val="1"/>
          <c:showCatName val="0"/>
          <c:showSerName val="0"/>
          <c:showPercent val="0"/>
          <c:showBubbleSize val="0"/>
        </c:dLbls>
        <c:gapWidth val="220"/>
        <c:overlap val="-30"/>
        <c:axId val="329398064"/>
        <c:axId val="329414704"/>
      </c:barChart>
      <c:catAx>
        <c:axId val="329398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329414704"/>
        <c:crosses val="autoZero"/>
        <c:auto val="1"/>
        <c:lblAlgn val="ctr"/>
        <c:lblOffset val="100"/>
        <c:noMultiLvlLbl val="0"/>
      </c:catAx>
      <c:valAx>
        <c:axId val="329414704"/>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329398064"/>
        <c:crosses val="autoZero"/>
        <c:crossBetween val="between"/>
      </c:valAx>
      <c:spPr>
        <a:noFill/>
        <a:ln>
          <a:noFill/>
        </a:ln>
        <a:effectLst/>
      </c:spPr>
    </c:plotArea>
    <c:legend>
      <c:legendPos val="b"/>
      <c:layout>
        <c:manualLayout>
          <c:xMode val="edge"/>
          <c:yMode val="edge"/>
          <c:x val="0.72088799621952693"/>
          <c:y val="3.4635238622068451E-2"/>
          <c:w val="0.23299728550820339"/>
          <c:h val="9.37827857981087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dirty="0">
                <a:solidFill>
                  <a:schemeClr val="tx1"/>
                </a:solidFill>
              </a:rPr>
              <a:t>Trend Volume Bollicine</a:t>
            </a:r>
          </a:p>
        </c:rich>
      </c:tx>
      <c:layout>
        <c:manualLayout>
          <c:xMode val="edge"/>
          <c:yMode val="edge"/>
          <c:x val="0.38371833669516558"/>
          <c:y val="5.36281126474437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7.405770177165355E-2"/>
          <c:y val="0.17884994761949916"/>
          <c:w val="0.90875479822834648"/>
          <c:h val="0.70389680983747649"/>
        </c:manualLayout>
      </c:layout>
      <c:barChart>
        <c:barDir val="col"/>
        <c:grouping val="clustered"/>
        <c:varyColors val="0"/>
        <c:ser>
          <c:idx val="0"/>
          <c:order val="0"/>
          <c:tx>
            <c:strRef>
              <c:f>Sheet1!$A$2</c:f>
              <c:strCache>
                <c:ptCount val="1"/>
                <c:pt idx="0">
                  <c:v>Sett.ne 2021</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1^ sett.</c:v>
                </c:pt>
                <c:pt idx="1">
                  <c:v>2^ sett.</c:v>
                </c:pt>
                <c:pt idx="2">
                  <c:v>3^ sett.</c:v>
                </c:pt>
                <c:pt idx="3">
                  <c:v>4^ sett.</c:v>
                </c:pt>
                <c:pt idx="4">
                  <c:v>5^ sett.</c:v>
                </c:pt>
                <c:pt idx="5">
                  <c:v>6^ sett.</c:v>
                </c:pt>
                <c:pt idx="6">
                  <c:v>7^ sett.</c:v>
                </c:pt>
                <c:pt idx="7">
                  <c:v>8^ sett.</c:v>
                </c:pt>
                <c:pt idx="8">
                  <c:v>9^ sett.</c:v>
                </c:pt>
                <c:pt idx="9">
                  <c:v>10^ sett.</c:v>
                </c:pt>
                <c:pt idx="10">
                  <c:v>11^ sett.</c:v>
                </c:pt>
              </c:strCache>
            </c:strRef>
          </c:cat>
          <c:val>
            <c:numRef>
              <c:f>Sheet1!$B$2:$L$2</c:f>
              <c:numCache>
                <c:formatCode>#,##0.0_ ;[Red]\-#,##0.0\ </c:formatCode>
                <c:ptCount val="11"/>
                <c:pt idx="0">
                  <c:v>57.111556014315681</c:v>
                </c:pt>
                <c:pt idx="1">
                  <c:v>42.836128333033344</c:v>
                </c:pt>
                <c:pt idx="2">
                  <c:v>38.902780734720622</c:v>
                </c:pt>
                <c:pt idx="3">
                  <c:v>34.550772149091905</c:v>
                </c:pt>
                <c:pt idx="4">
                  <c:v>30.97786614635411</c:v>
                </c:pt>
                <c:pt idx="5">
                  <c:v>32.56187214533432</c:v>
                </c:pt>
                <c:pt idx="6">
                  <c:v>11.974152525725575</c:v>
                </c:pt>
                <c:pt idx="7">
                  <c:v>41.865496836106516</c:v>
                </c:pt>
                <c:pt idx="8">
                  <c:v>25.543514049532718</c:v>
                </c:pt>
                <c:pt idx="9">
                  <c:v>53.445952234913499</c:v>
                </c:pt>
                <c:pt idx="10">
                  <c:v>81.317888099744877</c:v>
                </c:pt>
              </c:numCache>
            </c:numRef>
          </c:val>
          <c:extLst>
            <c:ext xmlns:c16="http://schemas.microsoft.com/office/drawing/2014/chart" uri="{C3380CC4-5D6E-409C-BE32-E72D297353CC}">
              <c16:uniqueId val="{00000000-86B2-4910-9F7E-781A326A54FF}"/>
            </c:ext>
          </c:extLst>
        </c:ser>
        <c:ser>
          <c:idx val="1"/>
          <c:order val="1"/>
          <c:tx>
            <c:strRef>
              <c:f>Sheet1!$A$3</c:f>
              <c:strCache>
                <c:ptCount val="1"/>
                <c:pt idx="0">
                  <c:v>Sett.ne 2022</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1^ sett.</c:v>
                </c:pt>
                <c:pt idx="1">
                  <c:v>2^ sett.</c:v>
                </c:pt>
                <c:pt idx="2">
                  <c:v>3^ sett.</c:v>
                </c:pt>
                <c:pt idx="3">
                  <c:v>4^ sett.</c:v>
                </c:pt>
                <c:pt idx="4">
                  <c:v>5^ sett.</c:v>
                </c:pt>
                <c:pt idx="5">
                  <c:v>6^ sett.</c:v>
                </c:pt>
                <c:pt idx="6">
                  <c:v>7^ sett.</c:v>
                </c:pt>
                <c:pt idx="7">
                  <c:v>8^ sett.</c:v>
                </c:pt>
                <c:pt idx="8">
                  <c:v>9^ sett.</c:v>
                </c:pt>
                <c:pt idx="9">
                  <c:v>10^ sett.</c:v>
                </c:pt>
                <c:pt idx="10">
                  <c:v>11^ sett.</c:v>
                </c:pt>
              </c:strCache>
            </c:strRef>
          </c:cat>
          <c:val>
            <c:numRef>
              <c:f>Sheet1!$B$3:$L$3</c:f>
              <c:numCache>
                <c:formatCode>#,##0.0_ ;[Red]\-#,##0.0\ </c:formatCode>
                <c:ptCount val="11"/>
                <c:pt idx="0">
                  <c:v>-15.937132937569986</c:v>
                </c:pt>
                <c:pt idx="1">
                  <c:v>-13.67987257071808</c:v>
                </c:pt>
                <c:pt idx="2">
                  <c:v>-7.9167870353994694</c:v>
                </c:pt>
                <c:pt idx="3">
                  <c:v>-9.9617447859578281</c:v>
                </c:pt>
                <c:pt idx="4">
                  <c:v>-7.1673729381218996</c:v>
                </c:pt>
                <c:pt idx="5">
                  <c:v>-13.866651494912139</c:v>
                </c:pt>
                <c:pt idx="6">
                  <c:v>-4.1939021124521654</c:v>
                </c:pt>
                <c:pt idx="7">
                  <c:v>-4.3332183643584363</c:v>
                </c:pt>
                <c:pt idx="8">
                  <c:v>-1.5850116735988933</c:v>
                </c:pt>
                <c:pt idx="9">
                  <c:v>-7.1366667823046663</c:v>
                </c:pt>
                <c:pt idx="10">
                  <c:v>-20.358157738986289</c:v>
                </c:pt>
              </c:numCache>
            </c:numRef>
          </c:val>
          <c:extLst>
            <c:ext xmlns:c16="http://schemas.microsoft.com/office/drawing/2014/chart" uri="{C3380CC4-5D6E-409C-BE32-E72D297353CC}">
              <c16:uniqueId val="{00000001-86B2-4910-9F7E-781A326A54FF}"/>
            </c:ext>
          </c:extLst>
        </c:ser>
        <c:dLbls>
          <c:dLblPos val="outEnd"/>
          <c:showLegendKey val="0"/>
          <c:showVal val="1"/>
          <c:showCatName val="0"/>
          <c:showSerName val="0"/>
          <c:showPercent val="0"/>
          <c:showBubbleSize val="0"/>
        </c:dLbls>
        <c:gapWidth val="220"/>
        <c:overlap val="-30"/>
        <c:axId val="329398064"/>
        <c:axId val="329414704"/>
      </c:barChart>
      <c:catAx>
        <c:axId val="329398064"/>
        <c:scaling>
          <c:orientation val="minMax"/>
        </c:scaling>
        <c:delete val="1"/>
        <c:axPos val="b"/>
        <c:numFmt formatCode="General" sourceLinked="1"/>
        <c:majorTickMark val="none"/>
        <c:minorTickMark val="none"/>
        <c:tickLblPos val="low"/>
        <c:crossAx val="329414704"/>
        <c:crosses val="autoZero"/>
        <c:auto val="1"/>
        <c:lblAlgn val="ctr"/>
        <c:lblOffset val="100"/>
        <c:noMultiLvlLbl val="0"/>
      </c:catAx>
      <c:valAx>
        <c:axId val="329414704"/>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329398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t-IT" dirty="0">
                <a:solidFill>
                  <a:schemeClr val="tx1"/>
                </a:solidFill>
              </a:rPr>
              <a:t>Trend Volume settimanale vs 2020</a:t>
            </a:r>
          </a:p>
        </c:rich>
      </c:tx>
      <c:layout>
        <c:manualLayout>
          <c:xMode val="edge"/>
          <c:yMode val="edge"/>
          <c:x val="0.32556164966848472"/>
          <c:y val="4.71281508625761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7.405770177165355E-2"/>
          <c:y val="0.14108567756532039"/>
          <c:w val="0.90875479822834648"/>
          <c:h val="0.73626651956845168"/>
        </c:manualLayout>
      </c:layout>
      <c:barChart>
        <c:barDir val="col"/>
        <c:grouping val="clustered"/>
        <c:varyColors val="0"/>
        <c:ser>
          <c:idx val="0"/>
          <c:order val="0"/>
          <c:tx>
            <c:strRef>
              <c:f>Sheet1!$A$2</c:f>
              <c:strCache>
                <c:ptCount val="1"/>
                <c:pt idx="0">
                  <c:v>Vino</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0_ ;[Red]\-#,##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1^ sett.</c:v>
                </c:pt>
                <c:pt idx="1">
                  <c:v>2^ sett.</c:v>
                </c:pt>
                <c:pt idx="2">
                  <c:v>3^ sett.</c:v>
                </c:pt>
                <c:pt idx="3">
                  <c:v>4^ sett.</c:v>
                </c:pt>
                <c:pt idx="4">
                  <c:v>5^ sett.</c:v>
                </c:pt>
                <c:pt idx="5">
                  <c:v>6^ sett.</c:v>
                </c:pt>
                <c:pt idx="6">
                  <c:v>7^ sett.</c:v>
                </c:pt>
                <c:pt idx="7">
                  <c:v>8^ sett.</c:v>
                </c:pt>
                <c:pt idx="8">
                  <c:v>9^ sett.</c:v>
                </c:pt>
                <c:pt idx="9">
                  <c:v>10^ sett.</c:v>
                </c:pt>
                <c:pt idx="10">
                  <c:v>11^ sett.</c:v>
                </c:pt>
              </c:strCache>
            </c:strRef>
          </c:cat>
          <c:val>
            <c:numRef>
              <c:f>Sheet1!$B$2:$L$2</c:f>
              <c:numCache>
                <c:formatCode>#,##0.0_ ;[Red]\-#,##0.0\ </c:formatCode>
                <c:ptCount val="11"/>
                <c:pt idx="0">
                  <c:v>-3.1971129364626738</c:v>
                </c:pt>
                <c:pt idx="1">
                  <c:v>0.91702586888204785</c:v>
                </c:pt>
                <c:pt idx="2">
                  <c:v>1.0663001178640619</c:v>
                </c:pt>
                <c:pt idx="3">
                  <c:v>1.6397148475042127</c:v>
                </c:pt>
                <c:pt idx="4">
                  <c:v>3.8707186984206157</c:v>
                </c:pt>
                <c:pt idx="5">
                  <c:v>1.9148621233646093</c:v>
                </c:pt>
                <c:pt idx="6">
                  <c:v>-0.14830428188542555</c:v>
                </c:pt>
                <c:pt idx="7">
                  <c:v>-3.2564048267895536</c:v>
                </c:pt>
                <c:pt idx="8">
                  <c:v>-4.8634219603926017</c:v>
                </c:pt>
                <c:pt idx="9">
                  <c:v>-2.9963007537263087</c:v>
                </c:pt>
                <c:pt idx="10" formatCode="General">
                  <c:v>-0.86</c:v>
                </c:pt>
              </c:numCache>
            </c:numRef>
          </c:val>
          <c:extLst>
            <c:ext xmlns:c16="http://schemas.microsoft.com/office/drawing/2014/chart" uri="{C3380CC4-5D6E-409C-BE32-E72D297353CC}">
              <c16:uniqueId val="{00000000-943E-4D9B-A8DE-0C600BD52D36}"/>
            </c:ext>
          </c:extLst>
        </c:ser>
        <c:ser>
          <c:idx val="1"/>
          <c:order val="1"/>
          <c:tx>
            <c:strRef>
              <c:f>Sheet1!$A$3</c:f>
              <c:strCache>
                <c:ptCount val="1"/>
                <c:pt idx="0">
                  <c:v>Bollicine</c:v>
                </c:pt>
              </c:strCache>
            </c:strRef>
          </c:tx>
          <c:spPr>
            <a:solidFill>
              <a:schemeClr val="accent3"/>
            </a:solidFill>
            <a:ln>
              <a:noFill/>
            </a:ln>
            <a:effectLst>
              <a:outerShdw blurRad="50800" dist="38100" dir="2700000" algn="tl" rotWithShape="0">
                <a:prstClr val="black">
                  <a:alpha val="40000"/>
                </a:prstClr>
              </a:outerShdw>
            </a:effectLst>
          </c:spPr>
          <c:invertIfNegative val="0"/>
          <c:dLbls>
            <c:numFmt formatCode="#,##0.0_ ;[Red]\-#,##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1^ sett.</c:v>
                </c:pt>
                <c:pt idx="1">
                  <c:v>2^ sett.</c:v>
                </c:pt>
                <c:pt idx="2">
                  <c:v>3^ sett.</c:v>
                </c:pt>
                <c:pt idx="3">
                  <c:v>4^ sett.</c:v>
                </c:pt>
                <c:pt idx="4">
                  <c:v>5^ sett.</c:v>
                </c:pt>
                <c:pt idx="5">
                  <c:v>6^ sett.</c:v>
                </c:pt>
                <c:pt idx="6">
                  <c:v>7^ sett.</c:v>
                </c:pt>
                <c:pt idx="7">
                  <c:v>8^ sett.</c:v>
                </c:pt>
                <c:pt idx="8">
                  <c:v>9^ sett.</c:v>
                </c:pt>
                <c:pt idx="9">
                  <c:v>10^ sett.</c:v>
                </c:pt>
                <c:pt idx="10">
                  <c:v>11^ sett.</c:v>
                </c:pt>
              </c:strCache>
            </c:strRef>
          </c:cat>
          <c:val>
            <c:numRef>
              <c:f>Sheet1!$B$3:$L$3</c:f>
              <c:numCache>
                <c:formatCode>#,##0.0_ ;[Red]\-#,##0.0\ </c:formatCode>
                <c:ptCount val="11"/>
                <c:pt idx="0">
                  <c:v>32.072478472029459</c:v>
                </c:pt>
                <c:pt idx="1">
                  <c:v>23.29632799212704</c:v>
                </c:pt>
                <c:pt idx="2">
                  <c:v>27.906143397704909</c:v>
                </c:pt>
                <c:pt idx="3">
                  <c:v>21.147167620063744</c:v>
                </c:pt>
                <c:pt idx="4">
                  <c:v>21.590194013250798</c:v>
                </c:pt>
                <c:pt idx="5">
                  <c:v>14.179979319809799</c:v>
                </c:pt>
                <c:pt idx="6">
                  <c:v>7.2108023128124534</c:v>
                </c:pt>
                <c:pt idx="7">
                  <c:v>35.61671687941849</c:v>
                </c:pt>
                <c:pt idx="8">
                  <c:v>23.46356000652526</c:v>
                </c:pt>
                <c:pt idx="9">
                  <c:v>42.402467211403867</c:v>
                </c:pt>
                <c:pt idx="10" formatCode="General">
                  <c:v>25.78</c:v>
                </c:pt>
              </c:numCache>
            </c:numRef>
          </c:val>
          <c:extLst>
            <c:ext xmlns:c16="http://schemas.microsoft.com/office/drawing/2014/chart" uri="{C3380CC4-5D6E-409C-BE32-E72D297353CC}">
              <c16:uniqueId val="{00000001-943E-4D9B-A8DE-0C600BD52D36}"/>
            </c:ext>
          </c:extLst>
        </c:ser>
        <c:dLbls>
          <c:dLblPos val="outEnd"/>
          <c:showLegendKey val="0"/>
          <c:showVal val="1"/>
          <c:showCatName val="0"/>
          <c:showSerName val="0"/>
          <c:showPercent val="0"/>
          <c:showBubbleSize val="0"/>
        </c:dLbls>
        <c:gapWidth val="219"/>
        <c:overlap val="-27"/>
        <c:axId val="329398064"/>
        <c:axId val="329414704"/>
      </c:barChart>
      <c:catAx>
        <c:axId val="329398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329414704"/>
        <c:crosses val="autoZero"/>
        <c:auto val="1"/>
        <c:lblAlgn val="ctr"/>
        <c:lblOffset val="100"/>
        <c:noMultiLvlLbl val="0"/>
      </c:catAx>
      <c:valAx>
        <c:axId val="329414704"/>
        <c:scaling>
          <c:orientation val="minMax"/>
        </c:scaling>
        <c:delete val="1"/>
        <c:axPos val="l"/>
        <c:majorGridlines>
          <c:spPr>
            <a:ln w="9525" cap="flat" cmpd="sng" algn="ctr">
              <a:solidFill>
                <a:schemeClr val="tx1">
                  <a:lumMod val="15000"/>
                  <a:lumOff val="85000"/>
                </a:schemeClr>
              </a:solidFill>
              <a:round/>
            </a:ln>
            <a:effectLst/>
          </c:spPr>
        </c:majorGridlines>
        <c:numFmt formatCode="#,##0.0_ ;[Red]\-#,##0.0\ " sourceLinked="1"/>
        <c:majorTickMark val="none"/>
        <c:minorTickMark val="none"/>
        <c:tickLblPos val="nextTo"/>
        <c:crossAx val="329398064"/>
        <c:crosses val="autoZero"/>
        <c:crossBetween val="between"/>
      </c:valAx>
      <c:spPr>
        <a:noFill/>
        <a:ln>
          <a:noFill/>
        </a:ln>
        <a:effectLst/>
      </c:spPr>
    </c:plotArea>
    <c:legend>
      <c:legendPos val="b"/>
      <c:layout>
        <c:manualLayout>
          <c:xMode val="edge"/>
          <c:yMode val="edge"/>
          <c:x val="0.38086138377110029"/>
          <c:y val="0.1846919577025557"/>
          <c:w val="0.19957939200881525"/>
          <c:h val="8.398990201666579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a:extLst>
              <a:ext uri="{FF2B5EF4-FFF2-40B4-BE49-F238E27FC236}">
                <a16:creationId xmlns:a16="http://schemas.microsoft.com/office/drawing/2014/main" id="{DF6955C5-05F7-4B36-86B9-8A4C319922B9}"/>
              </a:ext>
            </a:extLst>
          </p:cNvPr>
          <p:cNvSpPr>
            <a:spLocks noGrp="1"/>
          </p:cNvSpPr>
          <p:nvPr>
            <p:ph type="hdr" sz="quarter"/>
          </p:nvPr>
        </p:nvSpPr>
        <p:spPr>
          <a:xfrm>
            <a:off x="380999" y="213543"/>
            <a:ext cx="6095999" cy="123111"/>
          </a:xfrm>
          <a:prstGeom prst="rect">
            <a:avLst/>
          </a:prstGeom>
        </p:spPr>
        <p:txBody>
          <a:bodyPr vert="horz" wrap="square" lIns="0" tIns="0" rIns="0" bIns="0" rtlCol="0">
            <a:spAutoFit/>
          </a:bodyPr>
          <a:lstStyle>
            <a:lvl1pPr algn="l">
              <a:defRPr sz="800">
                <a:solidFill>
                  <a:schemeClr val="tx1"/>
                </a:solidFill>
              </a:defRPr>
            </a:lvl1pPr>
          </a:lstStyle>
          <a:p>
            <a:endParaRPr lang="en-US" dirty="0"/>
          </a:p>
        </p:txBody>
      </p:sp>
      <p:sp>
        <p:nvSpPr>
          <p:cNvPr id="7" name="Date Placeholder 2">
            <a:extLst>
              <a:ext uri="{FF2B5EF4-FFF2-40B4-BE49-F238E27FC236}">
                <a16:creationId xmlns:a16="http://schemas.microsoft.com/office/drawing/2014/main" id="{65DCD0FE-8A1B-450A-961D-990F5243B9AC}"/>
              </a:ext>
            </a:extLst>
          </p:cNvPr>
          <p:cNvSpPr>
            <a:spLocks noGrp="1"/>
          </p:cNvSpPr>
          <p:nvPr>
            <p:ph type="dt" idx="1"/>
          </p:nvPr>
        </p:nvSpPr>
        <p:spPr>
          <a:xfrm>
            <a:off x="380999" y="383281"/>
            <a:ext cx="6095999" cy="123111"/>
          </a:xfrm>
          <a:prstGeom prst="rect">
            <a:avLst/>
          </a:prstGeom>
        </p:spPr>
        <p:txBody>
          <a:bodyPr vert="horz" wrap="square" lIns="0" tIns="0" rIns="0" bIns="0" rtlCol="0">
            <a:spAutoFit/>
          </a:bodyPr>
          <a:lstStyle>
            <a:lvl1pPr algn="l">
              <a:defRPr sz="800">
                <a:solidFill>
                  <a:schemeClr val="tx1"/>
                </a:solidFill>
              </a:defRPr>
            </a:lvl1pPr>
          </a:lstStyle>
          <a:p>
            <a:fld id="{83891613-BAB8-427F-B5A6-BCA4D4FA9E89}" type="datetimeFigureOut">
              <a:rPr lang="en-US" smtClean="0"/>
              <a:pPr/>
              <a:t>4/10/2022</a:t>
            </a:fld>
            <a:endParaRPr lang="en-US" dirty="0"/>
          </a:p>
        </p:txBody>
      </p:sp>
      <p:sp>
        <p:nvSpPr>
          <p:cNvPr id="8" name="Footer Placeholder 5">
            <a:extLst>
              <a:ext uri="{FF2B5EF4-FFF2-40B4-BE49-F238E27FC236}">
                <a16:creationId xmlns:a16="http://schemas.microsoft.com/office/drawing/2014/main" id="{E19F6D6B-1F64-4014-9489-D2A00E016BFE}"/>
              </a:ext>
            </a:extLst>
          </p:cNvPr>
          <p:cNvSpPr>
            <a:spLocks noGrp="1"/>
          </p:cNvSpPr>
          <p:nvPr>
            <p:ph type="ftr" sz="quarter" idx="2"/>
          </p:nvPr>
        </p:nvSpPr>
        <p:spPr>
          <a:xfrm>
            <a:off x="381001" y="8865990"/>
            <a:ext cx="2971800" cy="123111"/>
          </a:xfrm>
          <a:prstGeom prst="rect">
            <a:avLst/>
          </a:prstGeom>
        </p:spPr>
        <p:txBody>
          <a:bodyPr vert="horz" lIns="0" tIns="0" rIns="0" bIns="0" rtlCol="0" anchor="b">
            <a:spAutoFit/>
          </a:bodyPr>
          <a:lstStyle>
            <a:lvl1pPr algn="l">
              <a:defRPr sz="800">
                <a:solidFill>
                  <a:schemeClr val="tx1"/>
                </a:solidFill>
              </a:defRPr>
            </a:lvl1pPr>
          </a:lstStyle>
          <a:p>
            <a:endParaRPr lang="en-US" dirty="0"/>
          </a:p>
        </p:txBody>
      </p:sp>
      <p:sp>
        <p:nvSpPr>
          <p:cNvPr id="9" name="Slide Number Placeholder 6">
            <a:extLst>
              <a:ext uri="{FF2B5EF4-FFF2-40B4-BE49-F238E27FC236}">
                <a16:creationId xmlns:a16="http://schemas.microsoft.com/office/drawing/2014/main" id="{8F22528B-7ACA-482E-B3D1-96F6286F678E}"/>
              </a:ext>
            </a:extLst>
          </p:cNvPr>
          <p:cNvSpPr>
            <a:spLocks noGrp="1"/>
          </p:cNvSpPr>
          <p:nvPr>
            <p:ph type="sldNum" sz="quarter" idx="3"/>
          </p:nvPr>
        </p:nvSpPr>
        <p:spPr>
          <a:xfrm>
            <a:off x="3505200" y="8865990"/>
            <a:ext cx="2971800" cy="123111"/>
          </a:xfrm>
          <a:prstGeom prst="rect">
            <a:avLst/>
          </a:prstGeom>
        </p:spPr>
        <p:txBody>
          <a:bodyPr vert="horz" lIns="0" tIns="0" rIns="0" bIns="0" rtlCol="0" anchor="b">
            <a:spAutoFit/>
          </a:bodyPr>
          <a:lstStyle>
            <a:lvl1pPr algn="r">
              <a:defRPr sz="800">
                <a:solidFill>
                  <a:schemeClr val="tx1"/>
                </a:solidFill>
              </a:defRPr>
            </a:lvl1pPr>
          </a:lstStyle>
          <a:p>
            <a:fld id="{FF36ADF1-225E-4356-ACDA-52C9BCC2D480}" type="slidenum">
              <a:rPr lang="en-US" smtClean="0"/>
              <a:pPr/>
              <a:t>‹#›</a:t>
            </a:fld>
            <a:endParaRPr lang="en-US" dirty="0"/>
          </a:p>
        </p:txBody>
      </p:sp>
    </p:spTree>
    <p:extLst>
      <p:ext uri="{BB962C8B-B14F-4D97-AF65-F5344CB8AC3E}">
        <p14:creationId xmlns:p14="http://schemas.microsoft.com/office/powerpoint/2010/main" val="370294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1">
            <a:extLst>
              <a:ext uri="{FF2B5EF4-FFF2-40B4-BE49-F238E27FC236}">
                <a16:creationId xmlns:a16="http://schemas.microsoft.com/office/drawing/2014/main" id="{548D8E94-5260-408C-8D3B-5EFFF35E811C}"/>
              </a:ext>
            </a:extLst>
          </p:cNvPr>
          <p:cNvSpPr>
            <a:spLocks noGrp="1"/>
          </p:cNvSpPr>
          <p:nvPr>
            <p:ph type="hdr" sz="quarter"/>
          </p:nvPr>
        </p:nvSpPr>
        <p:spPr>
          <a:xfrm>
            <a:off x="380999" y="213543"/>
            <a:ext cx="6095999" cy="123111"/>
          </a:xfrm>
          <a:prstGeom prst="rect">
            <a:avLst/>
          </a:prstGeom>
        </p:spPr>
        <p:txBody>
          <a:bodyPr vert="horz" wrap="square" lIns="0" tIns="0" rIns="0" bIns="0" rtlCol="0">
            <a:spAutoFit/>
          </a:bodyPr>
          <a:lstStyle>
            <a:lvl1pPr algn="l">
              <a:defRPr sz="800">
                <a:solidFill>
                  <a:schemeClr val="tx1"/>
                </a:solidFill>
              </a:defRPr>
            </a:lvl1pPr>
          </a:lstStyle>
          <a:p>
            <a:endParaRPr lang="en-US" noProof="0" dirty="0"/>
          </a:p>
        </p:txBody>
      </p:sp>
      <p:sp>
        <p:nvSpPr>
          <p:cNvPr id="9" name="Date Placeholder 2">
            <a:extLst>
              <a:ext uri="{FF2B5EF4-FFF2-40B4-BE49-F238E27FC236}">
                <a16:creationId xmlns:a16="http://schemas.microsoft.com/office/drawing/2014/main" id="{6A19D120-1BDB-45FA-8A9B-11C2839E7756}"/>
              </a:ext>
            </a:extLst>
          </p:cNvPr>
          <p:cNvSpPr>
            <a:spLocks noGrp="1"/>
          </p:cNvSpPr>
          <p:nvPr>
            <p:ph type="dt" idx="1"/>
          </p:nvPr>
        </p:nvSpPr>
        <p:spPr>
          <a:xfrm>
            <a:off x="380999" y="383281"/>
            <a:ext cx="6095999" cy="123111"/>
          </a:xfrm>
          <a:prstGeom prst="rect">
            <a:avLst/>
          </a:prstGeom>
        </p:spPr>
        <p:txBody>
          <a:bodyPr vert="horz" wrap="square" lIns="0" tIns="0" rIns="0" bIns="0" rtlCol="0">
            <a:spAutoFit/>
          </a:bodyPr>
          <a:lstStyle>
            <a:lvl1pPr algn="l">
              <a:defRPr sz="800">
                <a:solidFill>
                  <a:schemeClr val="tx1"/>
                </a:solidFill>
              </a:defRPr>
            </a:lvl1pPr>
          </a:lstStyle>
          <a:p>
            <a:fld id="{83891613-BAB8-427F-B5A6-BCA4D4FA9E89}" type="datetimeFigureOut">
              <a:rPr lang="en-US" noProof="0" smtClean="0"/>
              <a:pPr/>
              <a:t>4/10/2022</a:t>
            </a:fld>
            <a:endParaRPr lang="en-US" noProof="0" dirty="0"/>
          </a:p>
        </p:txBody>
      </p:sp>
      <p:sp>
        <p:nvSpPr>
          <p:cNvPr id="10" name="Slide Image Placeholder 3">
            <a:extLst>
              <a:ext uri="{FF2B5EF4-FFF2-40B4-BE49-F238E27FC236}">
                <a16:creationId xmlns:a16="http://schemas.microsoft.com/office/drawing/2014/main" id="{B4EEB7D6-79B1-4183-BF64-5B90A492A07B}"/>
              </a:ext>
            </a:extLst>
          </p:cNvPr>
          <p:cNvSpPr>
            <a:spLocks noGrp="1" noRot="1" noChangeAspect="1"/>
          </p:cNvSpPr>
          <p:nvPr>
            <p:ph type="sldImg" idx="2"/>
          </p:nvPr>
        </p:nvSpPr>
        <p:spPr>
          <a:xfrm>
            <a:off x="381000" y="598193"/>
            <a:ext cx="6096000" cy="3429000"/>
          </a:xfrm>
          <a:prstGeom prst="rect">
            <a:avLst/>
          </a:prstGeom>
          <a:noFill/>
          <a:ln w="12700">
            <a:solidFill>
              <a:schemeClr val="bg2"/>
            </a:solidFill>
          </a:ln>
        </p:spPr>
        <p:txBody>
          <a:bodyPr vert="horz" lIns="91440" tIns="45720" rIns="91440" bIns="45720" rtlCol="0" anchor="ctr"/>
          <a:lstStyle/>
          <a:p>
            <a:endParaRPr lang="en-US" noProof="0" dirty="0"/>
          </a:p>
        </p:txBody>
      </p:sp>
      <p:sp>
        <p:nvSpPr>
          <p:cNvPr id="12" name="Footer Placeholder 5">
            <a:extLst>
              <a:ext uri="{FF2B5EF4-FFF2-40B4-BE49-F238E27FC236}">
                <a16:creationId xmlns:a16="http://schemas.microsoft.com/office/drawing/2014/main" id="{B546CB42-0639-45E9-AE31-31D34B3DC6DA}"/>
              </a:ext>
            </a:extLst>
          </p:cNvPr>
          <p:cNvSpPr>
            <a:spLocks noGrp="1"/>
          </p:cNvSpPr>
          <p:nvPr>
            <p:ph type="ftr" sz="quarter" idx="4"/>
          </p:nvPr>
        </p:nvSpPr>
        <p:spPr>
          <a:xfrm>
            <a:off x="381001" y="8865990"/>
            <a:ext cx="2971800" cy="123111"/>
          </a:xfrm>
          <a:prstGeom prst="rect">
            <a:avLst/>
          </a:prstGeom>
        </p:spPr>
        <p:txBody>
          <a:bodyPr vert="horz" lIns="0" tIns="0" rIns="0" bIns="0" rtlCol="0" anchor="b">
            <a:spAutoFit/>
          </a:bodyPr>
          <a:lstStyle>
            <a:lvl1pPr algn="l">
              <a:defRPr sz="800">
                <a:solidFill>
                  <a:schemeClr val="tx1"/>
                </a:solidFill>
              </a:defRPr>
            </a:lvl1pPr>
          </a:lstStyle>
          <a:p>
            <a:endParaRPr lang="en-US" noProof="0" dirty="0"/>
          </a:p>
        </p:txBody>
      </p:sp>
      <p:sp>
        <p:nvSpPr>
          <p:cNvPr id="13" name="Slide Number Placeholder 6">
            <a:extLst>
              <a:ext uri="{FF2B5EF4-FFF2-40B4-BE49-F238E27FC236}">
                <a16:creationId xmlns:a16="http://schemas.microsoft.com/office/drawing/2014/main" id="{3C8904F8-28B8-4E4E-8C99-8D621122C0EA}"/>
              </a:ext>
            </a:extLst>
          </p:cNvPr>
          <p:cNvSpPr>
            <a:spLocks noGrp="1"/>
          </p:cNvSpPr>
          <p:nvPr>
            <p:ph type="sldNum" sz="quarter" idx="5"/>
          </p:nvPr>
        </p:nvSpPr>
        <p:spPr>
          <a:xfrm>
            <a:off x="3505200" y="8865990"/>
            <a:ext cx="2971800" cy="123111"/>
          </a:xfrm>
          <a:prstGeom prst="rect">
            <a:avLst/>
          </a:prstGeom>
        </p:spPr>
        <p:txBody>
          <a:bodyPr vert="horz" lIns="0" tIns="0" rIns="0" bIns="0" rtlCol="0" anchor="b">
            <a:spAutoFit/>
          </a:bodyPr>
          <a:lstStyle>
            <a:lvl1pPr algn="r">
              <a:defRPr sz="800">
                <a:solidFill>
                  <a:schemeClr val="tx1"/>
                </a:solidFill>
              </a:defRPr>
            </a:lvl1pPr>
          </a:lstStyle>
          <a:p>
            <a:fld id="{FF36ADF1-225E-4356-ACDA-52C9BCC2D480}" type="slidenum">
              <a:rPr lang="en-US" noProof="0" smtClean="0"/>
              <a:pPr/>
              <a:t>‹#›</a:t>
            </a:fld>
            <a:endParaRPr lang="en-US" noProof="0" dirty="0"/>
          </a:p>
        </p:txBody>
      </p:sp>
      <p:sp>
        <p:nvSpPr>
          <p:cNvPr id="14" name="Notes Placeholder 4">
            <a:extLst>
              <a:ext uri="{FF2B5EF4-FFF2-40B4-BE49-F238E27FC236}">
                <a16:creationId xmlns:a16="http://schemas.microsoft.com/office/drawing/2014/main" id="{EC391F20-17EF-4E98-8238-A02DF81F39CE}"/>
              </a:ext>
            </a:extLst>
          </p:cNvPr>
          <p:cNvSpPr>
            <a:spLocks noGrp="1"/>
          </p:cNvSpPr>
          <p:nvPr>
            <p:ph type="body" sz="quarter" idx="3"/>
          </p:nvPr>
        </p:nvSpPr>
        <p:spPr>
          <a:xfrm>
            <a:off x="381000" y="4399636"/>
            <a:ext cx="6096000" cy="4232524"/>
          </a:xfrm>
          <a:prstGeom prst="rect">
            <a:avLst/>
          </a:prstGeom>
        </p:spPr>
        <p:txBody>
          <a:bodyPr vert="horz" lIns="0" tIns="0" rIns="0" bIns="0" rtlCol="0"/>
          <a:lstStyle/>
          <a:p>
            <a:pPr marL="0" lvl="0" algn="l" defTabSz="1219170" rtl="0" eaLnBrk="1" latinLnBrk="0" hangingPunct="1">
              <a:spcAft>
                <a:spcPts val="600"/>
              </a:spcAft>
            </a:pPr>
            <a:r>
              <a:rPr lang="en-US" noProof="0"/>
              <a:t>Click to edit Master text styles</a:t>
            </a:r>
          </a:p>
          <a:p>
            <a:pPr marL="171450" lvl="1" indent="-171450" algn="l" defTabSz="1219170" rtl="0" eaLnBrk="1" latinLnBrk="0" hangingPunct="1">
              <a:spcAft>
                <a:spcPts val="600"/>
              </a:spcAft>
              <a:buFontTx/>
              <a:buBlip>
                <a:blip r:embed="rId2">
                  <a:extLst>
                    <a:ext uri="{96DAC541-7B7A-43D3-8B79-37D633B846F1}">
                      <asvg:svgBlip xmlns:asvg="http://schemas.microsoft.com/office/drawing/2016/SVG/main" r:embed="rId3"/>
                    </a:ext>
                  </a:extLst>
                </a:blip>
              </a:buBlip>
            </a:pPr>
            <a:r>
              <a:rPr lang="en-US" noProof="0"/>
              <a:t>Second level</a:t>
            </a:r>
          </a:p>
          <a:p>
            <a:pPr marL="344488" lvl="2" indent="-171450" algn="l" defTabSz="1219170" rtl="0" eaLnBrk="1" latinLnBrk="0" hangingPunct="1">
              <a:spcAft>
                <a:spcPts val="600"/>
              </a:spcAft>
              <a:buFont typeface="Arial" panose="020B0604020202020204" pitchFamily="34" charset="0"/>
              <a:buChar char="•"/>
            </a:pPr>
            <a:r>
              <a:rPr lang="en-US" noProof="0"/>
              <a:t>Third level</a:t>
            </a:r>
          </a:p>
          <a:p>
            <a:pPr marL="536575" lvl="3" indent="-171450" algn="l" defTabSz="1219170" rtl="0" eaLnBrk="1" latinLnBrk="0" hangingPunct="1">
              <a:spcAft>
                <a:spcPts val="600"/>
              </a:spcAft>
              <a:buClr>
                <a:schemeClr val="tx1"/>
              </a:buClr>
              <a:buFont typeface="Open Sans" panose="020B0606030504020204" pitchFamily="34" charset="0"/>
              <a:buChar char="−"/>
            </a:pPr>
            <a:r>
              <a:rPr lang="en-US" noProof="0"/>
              <a:t>Fourth level</a:t>
            </a:r>
          </a:p>
          <a:p>
            <a:pPr marL="700088" lvl="4" indent="-171450" algn="l" defTabSz="1219170" rtl="0" eaLnBrk="1" latinLnBrk="0" hangingPunct="1">
              <a:spcAft>
                <a:spcPts val="600"/>
              </a:spcAft>
              <a:buFont typeface="Arial" panose="020B0604020202020204" pitchFamily="34" charset="0"/>
              <a:buChar char="•"/>
            </a:pPr>
            <a:r>
              <a:rPr lang="en-US" noProof="0"/>
              <a:t>Fifth level</a:t>
            </a:r>
          </a:p>
        </p:txBody>
      </p:sp>
    </p:spTree>
    <p:extLst>
      <p:ext uri="{BB962C8B-B14F-4D97-AF65-F5344CB8AC3E}">
        <p14:creationId xmlns:p14="http://schemas.microsoft.com/office/powerpoint/2010/main" val="3256496709"/>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kern="1200" noProof="0" dirty="0">
        <a:solidFill>
          <a:schemeClr val="tx1"/>
        </a:solidFill>
        <a:latin typeface="+mn-lt"/>
        <a:ea typeface="+mn-ea"/>
        <a:cs typeface="+mn-cs"/>
      </a:defRPr>
    </a:lvl1pPr>
    <a:lvl2pPr marL="457200" algn="l" defTabSz="914400" rtl="0" eaLnBrk="1" latinLnBrk="0" hangingPunct="1">
      <a:defRPr lang="en-US" sz="1200" kern="1200" noProof="0" dirty="0">
        <a:solidFill>
          <a:schemeClr val="tx1"/>
        </a:solidFill>
        <a:latin typeface="+mn-lt"/>
        <a:ea typeface="+mn-ea"/>
        <a:cs typeface="+mn-cs"/>
      </a:defRPr>
    </a:lvl2pPr>
    <a:lvl3pPr marL="914400" algn="l" defTabSz="914400" rtl="0" eaLnBrk="1" latinLnBrk="0" hangingPunct="1">
      <a:defRPr lang="en-US" sz="1050" kern="1200" noProof="0" dirty="0">
        <a:solidFill>
          <a:schemeClr val="tx1"/>
        </a:solidFill>
        <a:latin typeface="+mn-lt"/>
        <a:ea typeface="+mn-ea"/>
        <a:cs typeface="+mn-cs"/>
      </a:defRPr>
    </a:lvl3pPr>
    <a:lvl4pPr marL="1371600" algn="l" defTabSz="914400" rtl="0" eaLnBrk="1" latinLnBrk="0" hangingPunct="1">
      <a:defRPr lang="en-US" sz="1050" kern="1200" noProof="0" dirty="0">
        <a:solidFill>
          <a:schemeClr val="tx1"/>
        </a:solidFill>
        <a:latin typeface="+mn-lt"/>
        <a:ea typeface="+mn-ea"/>
        <a:cs typeface="+mn-cs"/>
      </a:defRPr>
    </a:lvl4pPr>
    <a:lvl5pPr marL="1828800" algn="l" defTabSz="914400" rtl="0" eaLnBrk="1" latinLnBrk="0" hangingPunct="1">
      <a:defRPr lang="en-US" sz="1000" kern="1200" noProof="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98488"/>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F36ADF1-225E-4356-ACDA-52C9BCC2D480}" type="slidenum">
              <a:rPr lang="en-US" noProof="0" smtClean="0"/>
              <a:pPr/>
              <a:t>4</a:t>
            </a:fld>
            <a:endParaRPr lang="en-US" noProof="0" dirty="0"/>
          </a:p>
        </p:txBody>
      </p:sp>
    </p:spTree>
    <p:extLst>
      <p:ext uri="{BB962C8B-B14F-4D97-AF65-F5344CB8AC3E}">
        <p14:creationId xmlns:p14="http://schemas.microsoft.com/office/powerpoint/2010/main" val="180543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98488"/>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F36ADF1-225E-4356-ACDA-52C9BCC2D480}" type="slidenum">
              <a:rPr lang="en-US" noProof="0" smtClean="0"/>
              <a:pPr/>
              <a:t>5</a:t>
            </a:fld>
            <a:endParaRPr lang="en-US" noProof="0" dirty="0"/>
          </a:p>
        </p:txBody>
      </p:sp>
    </p:spTree>
    <p:extLst>
      <p:ext uri="{BB962C8B-B14F-4D97-AF65-F5344CB8AC3E}">
        <p14:creationId xmlns:p14="http://schemas.microsoft.com/office/powerpoint/2010/main" val="260526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98488"/>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F36ADF1-225E-4356-ACDA-52C9BCC2D480}" type="slidenum">
              <a:rPr lang="en-US" noProof="0" smtClean="0"/>
              <a:pPr/>
              <a:t>12</a:t>
            </a:fld>
            <a:endParaRPr lang="en-US" noProof="0" dirty="0"/>
          </a:p>
        </p:txBody>
      </p:sp>
    </p:spTree>
    <p:extLst>
      <p:ext uri="{BB962C8B-B14F-4D97-AF65-F5344CB8AC3E}">
        <p14:creationId xmlns:p14="http://schemas.microsoft.com/office/powerpoint/2010/main" val="198807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984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6ADF1-225E-4356-ACDA-52C9BCC2D480}" type="slidenum">
              <a:rPr lang="en-US" noProof="0" smtClean="0"/>
              <a:pPr/>
              <a:t>14</a:t>
            </a:fld>
            <a:endParaRPr lang="en-US" noProof="0" dirty="0"/>
          </a:p>
        </p:txBody>
      </p:sp>
    </p:spTree>
    <p:extLst>
      <p:ext uri="{BB962C8B-B14F-4D97-AF65-F5344CB8AC3E}">
        <p14:creationId xmlns:p14="http://schemas.microsoft.com/office/powerpoint/2010/main" val="356987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98488"/>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F36ADF1-225E-4356-ACDA-52C9BCC2D480}" type="slidenum">
              <a:rPr lang="en-US" noProof="0" smtClean="0"/>
              <a:pPr/>
              <a:t>19</a:t>
            </a:fld>
            <a:endParaRPr lang="en-US" noProof="0" dirty="0"/>
          </a:p>
        </p:txBody>
      </p:sp>
    </p:spTree>
    <p:extLst>
      <p:ext uri="{BB962C8B-B14F-4D97-AF65-F5344CB8AC3E}">
        <p14:creationId xmlns:p14="http://schemas.microsoft.com/office/powerpoint/2010/main" val="211058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98488"/>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F36ADF1-225E-4356-ACDA-52C9BCC2D480}" type="slidenum">
              <a:rPr lang="en-US" noProof="0" smtClean="0"/>
              <a:pPr/>
              <a:t>20</a:t>
            </a:fld>
            <a:endParaRPr lang="en-US" noProof="0" dirty="0"/>
          </a:p>
        </p:txBody>
      </p:sp>
    </p:spTree>
    <p:extLst>
      <p:ext uri="{BB962C8B-B14F-4D97-AF65-F5344CB8AC3E}">
        <p14:creationId xmlns:p14="http://schemas.microsoft.com/office/powerpoint/2010/main" val="74418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98488"/>
            <a:ext cx="6096000" cy="34290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36ADF1-225E-4356-ACDA-52C9BCC2D480}" type="slidenum">
              <a:rPr kumimoji="0" lang="en-US" sz="800" b="0" i="0" u="none" strike="noStrike" kern="1200" cap="none" spc="0" normalizeH="0" baseline="0" noProof="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9745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 Slide A">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E09597B3-18B0-4B3B-AB35-210AA3630ED1}"/>
              </a:ext>
            </a:extLst>
          </p:cNvPr>
          <p:cNvSpPr>
            <a:spLocks noGrp="1"/>
          </p:cNvSpPr>
          <p:nvPr>
            <p:ph type="pic" sz="quarter" idx="11"/>
          </p:nvPr>
        </p:nvSpPr>
        <p:spPr bwMode="gray">
          <a:xfrm>
            <a:off x="1693485" y="2926081"/>
            <a:ext cx="10498516" cy="3931919"/>
          </a:xfrm>
          <a:prstGeom prst="rect">
            <a:avLst/>
          </a:prstGeom>
          <a:solidFill>
            <a:schemeClr val="bg2"/>
          </a:solidFill>
        </p:spPr>
        <p:txBody>
          <a:bodyPr wrap="square">
            <a:noAutofit/>
          </a:bodyPr>
          <a:lstStyle/>
          <a:p>
            <a:endParaRPr lang="en-US" noProof="0" dirty="0"/>
          </a:p>
        </p:txBody>
      </p:sp>
      <p:sp>
        <p:nvSpPr>
          <p:cNvPr id="2" name="Title 1"/>
          <p:cNvSpPr>
            <a:spLocks noGrp="1"/>
          </p:cNvSpPr>
          <p:nvPr>
            <p:ph type="ctrTitle" hasCustomPrompt="1"/>
          </p:nvPr>
        </p:nvSpPr>
        <p:spPr>
          <a:xfrm>
            <a:off x="2336799" y="1538020"/>
            <a:ext cx="7524751" cy="1162712"/>
          </a:xfrm>
          <a:prstGeom prst="rect">
            <a:avLst/>
          </a:prstGeom>
        </p:spPr>
        <p:txBody>
          <a:bodyPr wrap="square">
            <a:spAutoFit/>
          </a:bodyPr>
          <a:lstStyle>
            <a:lvl1pPr>
              <a:lnSpc>
                <a:spcPts val="4533"/>
              </a:lnSpc>
              <a:defRPr sz="4267" b="1" spc="0" baseline="0">
                <a:solidFill>
                  <a:schemeClr val="accent1"/>
                </a:solidFill>
              </a:defRPr>
            </a:lvl1pPr>
          </a:lstStyle>
          <a:p>
            <a:r>
              <a:rPr lang="en-US" noProof="0"/>
              <a:t>Click to edit master title – 2 lines of copy max</a:t>
            </a:r>
          </a:p>
        </p:txBody>
      </p:sp>
      <p:sp>
        <p:nvSpPr>
          <p:cNvPr id="8" name="Text Placeholder 7"/>
          <p:cNvSpPr>
            <a:spLocks noGrp="1"/>
          </p:cNvSpPr>
          <p:nvPr>
            <p:ph type="body" sz="quarter" idx="10" hasCustomPrompt="1"/>
          </p:nvPr>
        </p:nvSpPr>
        <p:spPr>
          <a:xfrm>
            <a:off x="2349018" y="641695"/>
            <a:ext cx="7524751" cy="328295"/>
          </a:xfrm>
        </p:spPr>
        <p:txBody>
          <a:bodyPr wrap="square" anchor="b">
            <a:spAutoFit/>
          </a:bodyPr>
          <a:lstStyle>
            <a:lvl1pPr marL="0" indent="0">
              <a:lnSpc>
                <a:spcPct val="100000"/>
              </a:lnSpc>
              <a:spcAft>
                <a:spcPts val="0"/>
              </a:spcAft>
              <a:buNone/>
              <a:defRPr sz="2133" b="0">
                <a:solidFill>
                  <a:schemeClr val="accent2"/>
                </a:solidFill>
              </a:defRPr>
            </a:lvl1pPr>
            <a:lvl2pPr marL="0">
              <a:lnSpc>
                <a:spcPct val="100000"/>
              </a:lnSpc>
              <a:buNone/>
              <a:defRPr sz="1867" b="1">
                <a:solidFill>
                  <a:schemeClr val="tx1"/>
                </a:solidFill>
              </a:defRPr>
            </a:lvl2pPr>
          </a:lstStyle>
          <a:p>
            <a:pPr lvl="0"/>
            <a:r>
              <a:rPr lang="en-US" noProof="0"/>
              <a:t>Click to edit Master text styles</a:t>
            </a:r>
          </a:p>
        </p:txBody>
      </p:sp>
      <p:grpSp>
        <p:nvGrpSpPr>
          <p:cNvPr id="5" name="Grupo 4">
            <a:extLst>
              <a:ext uri="{FF2B5EF4-FFF2-40B4-BE49-F238E27FC236}">
                <a16:creationId xmlns:a16="http://schemas.microsoft.com/office/drawing/2014/main" id="{AD53A667-44C7-405B-9217-B48C8FB8B08C}"/>
              </a:ext>
            </a:extLst>
          </p:cNvPr>
          <p:cNvGrpSpPr/>
          <p:nvPr userDrawn="1"/>
        </p:nvGrpSpPr>
        <p:grpSpPr>
          <a:xfrm>
            <a:off x="11205798" y="2103120"/>
            <a:ext cx="986201" cy="4510979"/>
            <a:chOff x="8210550" y="758768"/>
            <a:chExt cx="933450" cy="4269689"/>
          </a:xfrm>
          <a:solidFill>
            <a:schemeClr val="accent2"/>
          </a:solidFill>
        </p:grpSpPr>
        <p:sp>
          <p:nvSpPr>
            <p:cNvPr id="22" name="Forma libre: forma 21">
              <a:extLst>
                <a:ext uri="{FF2B5EF4-FFF2-40B4-BE49-F238E27FC236}">
                  <a16:creationId xmlns:a16="http://schemas.microsoft.com/office/drawing/2014/main" id="{FE8C6121-43D3-46C9-967E-4FC65EEBFEC0}"/>
                </a:ext>
              </a:extLst>
            </p:cNvPr>
            <p:cNvSpPr>
              <a:spLocks/>
            </p:cNvSpPr>
            <p:nvPr userDrawn="1"/>
          </p:nvSpPr>
          <p:spPr bwMode="auto">
            <a:xfrm flipV="1">
              <a:off x="8210550" y="758768"/>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grp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sp>
          <p:nvSpPr>
            <p:cNvPr id="23" name="Forma libre: forma 22">
              <a:extLst>
                <a:ext uri="{FF2B5EF4-FFF2-40B4-BE49-F238E27FC236}">
                  <a16:creationId xmlns:a16="http://schemas.microsoft.com/office/drawing/2014/main" id="{A7FEB474-FD6F-4B66-A63E-EB4880228F9F}"/>
                </a:ext>
              </a:extLst>
            </p:cNvPr>
            <p:cNvSpPr>
              <a:spLocks/>
            </p:cNvSpPr>
            <p:nvPr userDrawn="1"/>
          </p:nvSpPr>
          <p:spPr bwMode="auto">
            <a:xfrm flipV="1">
              <a:off x="8210550" y="2272346"/>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sp>
          <p:nvSpPr>
            <p:cNvPr id="24" name="Forma libre: forma 23">
              <a:extLst>
                <a:ext uri="{FF2B5EF4-FFF2-40B4-BE49-F238E27FC236}">
                  <a16:creationId xmlns:a16="http://schemas.microsoft.com/office/drawing/2014/main" id="{6744E404-4E9F-4E67-88AE-FE3EC23CDCF2}"/>
                </a:ext>
              </a:extLst>
            </p:cNvPr>
            <p:cNvSpPr>
              <a:spLocks/>
            </p:cNvSpPr>
            <p:nvPr userDrawn="1"/>
          </p:nvSpPr>
          <p:spPr bwMode="auto">
            <a:xfrm flipV="1">
              <a:off x="8210550" y="3785922"/>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grpSp>
      <p:sp>
        <p:nvSpPr>
          <p:cNvPr id="6" name="Marcador de texto 5">
            <a:extLst>
              <a:ext uri="{FF2B5EF4-FFF2-40B4-BE49-F238E27FC236}">
                <a16:creationId xmlns:a16="http://schemas.microsoft.com/office/drawing/2014/main" id="{9E636CAF-35B6-4C89-8C0C-4E3E3E20B9E1}"/>
              </a:ext>
            </a:extLst>
          </p:cNvPr>
          <p:cNvSpPr>
            <a:spLocks noGrp="1"/>
          </p:cNvSpPr>
          <p:nvPr>
            <p:ph type="body" sz="quarter" idx="12" hasCustomPrompt="1"/>
          </p:nvPr>
        </p:nvSpPr>
        <p:spPr>
          <a:xfrm>
            <a:off x="2336800" y="3325284"/>
            <a:ext cx="3685117" cy="246221"/>
          </a:xfrm>
        </p:spPr>
        <p:txBody>
          <a:bodyPr wrap="square">
            <a:spAutoFit/>
          </a:bodyPr>
          <a:lstStyle>
            <a:lvl1pPr>
              <a:defRPr>
                <a:solidFill>
                  <a:schemeClr val="bg1"/>
                </a:solidFill>
              </a:defRPr>
            </a:lvl1pPr>
          </a:lstStyle>
          <a:p>
            <a:pPr lvl="0"/>
            <a:r>
              <a:rPr lang="en-US" noProof="0"/>
              <a:t>Click to edit Master text styles</a:t>
            </a:r>
          </a:p>
        </p:txBody>
      </p:sp>
      <p:pic>
        <p:nvPicPr>
          <p:cNvPr id="12" name="Gráfico 11">
            <a:extLst>
              <a:ext uri="{FF2B5EF4-FFF2-40B4-BE49-F238E27FC236}">
                <a16:creationId xmlns:a16="http://schemas.microsoft.com/office/drawing/2014/main" id="{6F650FD3-A497-4119-BEEE-E2E1D7810F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614" y="466452"/>
            <a:ext cx="1257247" cy="682183"/>
          </a:xfrm>
          <a:prstGeom prst="rect">
            <a:avLst/>
          </a:prstGeom>
        </p:spPr>
      </p:pic>
    </p:spTree>
    <p:extLst>
      <p:ext uri="{BB962C8B-B14F-4D97-AF65-F5344CB8AC3E}">
        <p14:creationId xmlns:p14="http://schemas.microsoft.com/office/powerpoint/2010/main" val="35698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0_Full Page Photo Slide">
    <p:bg>
      <p:bgPr>
        <a:solidFill>
          <a:schemeClr val="tx2"/>
        </a:solidFill>
        <a:effectLst/>
      </p:bgPr>
    </p:bg>
    <p:spTree>
      <p:nvGrpSpPr>
        <p:cNvPr id="1" name=""/>
        <p:cNvGrpSpPr/>
        <p:nvPr/>
      </p:nvGrpSpPr>
      <p:grpSpPr>
        <a:xfrm>
          <a:off x="0" y="0"/>
          <a:ext cx="0" cy="0"/>
          <a:chOff x="0" y="0"/>
          <a:chExt cx="0" cy="0"/>
        </a:xfrm>
      </p:grpSpPr>
      <p:sp>
        <p:nvSpPr>
          <p:cNvPr id="30" name="Marcador de posición de imagen 29">
            <a:extLst>
              <a:ext uri="{FF2B5EF4-FFF2-40B4-BE49-F238E27FC236}">
                <a16:creationId xmlns:a16="http://schemas.microsoft.com/office/drawing/2014/main" id="{8927119E-DF2D-4CA2-A1F6-C7953FAC602D}"/>
              </a:ext>
            </a:extLst>
          </p:cNvPr>
          <p:cNvSpPr>
            <a:spLocks noGrp="1"/>
          </p:cNvSpPr>
          <p:nvPr>
            <p:ph type="pic" sz="quarter" idx="12"/>
          </p:nvPr>
        </p:nvSpPr>
        <p:spPr bwMode="gray">
          <a:xfrm>
            <a:off x="1663254" y="0"/>
            <a:ext cx="10528747" cy="6078080"/>
          </a:xfrm>
          <a:custGeom>
            <a:avLst/>
            <a:gdLst>
              <a:gd name="connsiteX0" fmla="*/ 0 w 10528747"/>
              <a:gd name="connsiteY0" fmla="*/ 0 h 6078080"/>
              <a:gd name="connsiteX1" fmla="*/ 10528747 w 10528747"/>
              <a:gd name="connsiteY1" fmla="*/ 0 h 6078080"/>
              <a:gd name="connsiteX2" fmla="*/ 10528747 w 10528747"/>
              <a:gd name="connsiteY2" fmla="*/ 6078080 h 6078080"/>
            </a:gdLst>
            <a:ahLst/>
            <a:cxnLst>
              <a:cxn ang="0">
                <a:pos x="connsiteX0" y="connsiteY0"/>
              </a:cxn>
              <a:cxn ang="0">
                <a:pos x="connsiteX1" y="connsiteY1"/>
              </a:cxn>
              <a:cxn ang="0">
                <a:pos x="connsiteX2" y="connsiteY2"/>
              </a:cxn>
            </a:cxnLst>
            <a:rect l="l" t="t" r="r" b="b"/>
            <a:pathLst>
              <a:path w="10528747" h="6078080">
                <a:moveTo>
                  <a:pt x="0" y="0"/>
                </a:moveTo>
                <a:lnTo>
                  <a:pt x="10528747" y="0"/>
                </a:lnTo>
                <a:lnTo>
                  <a:pt x="10528747" y="6078080"/>
                </a:lnTo>
                <a:close/>
              </a:path>
            </a:pathLst>
          </a:custGeom>
          <a:solidFill>
            <a:schemeClr val="bg2"/>
          </a:solidFill>
        </p:spPr>
        <p:txBody>
          <a:bodyPr wrap="square">
            <a:noAutofit/>
          </a:bodyPr>
          <a:lstStyle/>
          <a:p>
            <a:endParaRPr lang="es-ES" dirty="0"/>
          </a:p>
        </p:txBody>
      </p:sp>
      <p:sp>
        <p:nvSpPr>
          <p:cNvPr id="31" name="Forma libre: forma 30">
            <a:extLst>
              <a:ext uri="{FF2B5EF4-FFF2-40B4-BE49-F238E27FC236}">
                <a16:creationId xmlns:a16="http://schemas.microsoft.com/office/drawing/2014/main" id="{E69C47DF-7983-4F4F-9F13-D433D8FB8C3B}"/>
              </a:ext>
            </a:extLst>
          </p:cNvPr>
          <p:cNvSpPr>
            <a:spLocks/>
          </p:cNvSpPr>
          <p:nvPr userDrawn="1"/>
        </p:nvSpPr>
        <p:spPr bwMode="auto">
          <a:xfrm flipH="1">
            <a:off x="7935197" y="2979774"/>
            <a:ext cx="4256803" cy="3878227"/>
          </a:xfrm>
          <a:custGeom>
            <a:avLst/>
            <a:gdLst>
              <a:gd name="connsiteX0" fmla="*/ 2486532 w 4256803"/>
              <a:gd name="connsiteY0" fmla="*/ 0 h 3878227"/>
              <a:gd name="connsiteX1" fmla="*/ 1600052 w 4256803"/>
              <a:gd name="connsiteY1" fmla="*/ 237733 h 3878227"/>
              <a:gd name="connsiteX2" fmla="*/ 0 w 4256803"/>
              <a:gd name="connsiteY2" fmla="*/ 1161418 h 3878227"/>
              <a:gd name="connsiteX3" fmla="*/ 0 w 4256803"/>
              <a:gd name="connsiteY3" fmla="*/ 3878227 h 3878227"/>
              <a:gd name="connsiteX4" fmla="*/ 2379433 w 4256803"/>
              <a:gd name="connsiteY4" fmla="*/ 3878227 h 3878227"/>
              <a:gd name="connsiteX5" fmla="*/ 3371667 w 4256803"/>
              <a:gd name="connsiteY5" fmla="*/ 3305426 h 3878227"/>
              <a:gd name="connsiteX6" fmla="*/ 4256803 w 4256803"/>
              <a:gd name="connsiteY6" fmla="*/ 1771579 h 3878227"/>
              <a:gd name="connsiteX7" fmla="*/ 3371667 w 4256803"/>
              <a:gd name="connsiteY7" fmla="*/ 237733 h 3878227"/>
              <a:gd name="connsiteX8" fmla="*/ 2486532 w 4256803"/>
              <a:gd name="connsiteY8" fmla="*/ 0 h 387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803" h="3878227">
                <a:moveTo>
                  <a:pt x="2486532" y="0"/>
                </a:moveTo>
                <a:cubicBezTo>
                  <a:pt x="2180293" y="0"/>
                  <a:pt x="1874055" y="79245"/>
                  <a:pt x="1600052" y="237733"/>
                </a:cubicBezTo>
                <a:lnTo>
                  <a:pt x="0" y="1161418"/>
                </a:lnTo>
                <a:lnTo>
                  <a:pt x="0" y="3878227"/>
                </a:lnTo>
                <a:lnTo>
                  <a:pt x="2379433" y="3878227"/>
                </a:lnTo>
                <a:lnTo>
                  <a:pt x="3371667" y="3305426"/>
                </a:lnTo>
                <a:cubicBezTo>
                  <a:pt x="3919672" y="2988449"/>
                  <a:pt x="4256803" y="2404190"/>
                  <a:pt x="4256803" y="1771579"/>
                </a:cubicBezTo>
                <a:cubicBezTo>
                  <a:pt x="4256803" y="1138969"/>
                  <a:pt x="3919672" y="554710"/>
                  <a:pt x="3371667" y="237733"/>
                </a:cubicBezTo>
                <a:cubicBezTo>
                  <a:pt x="3097665" y="79245"/>
                  <a:pt x="2791426" y="0"/>
                  <a:pt x="2486532" y="0"/>
                </a:cubicBezTo>
                <a:close/>
              </a:path>
            </a:pathLst>
          </a:custGeom>
          <a:gradFill flip="none" rotWithShape="1">
            <a:gsLst>
              <a:gs pos="44000">
                <a:srgbClr val="C9DD03">
                  <a:alpha val="50000"/>
                </a:srgbClr>
              </a:gs>
              <a:gs pos="100000">
                <a:srgbClr val="C9DD03"/>
              </a:gs>
              <a:gs pos="0">
                <a:srgbClr val="C9DD03">
                  <a:alpha val="0"/>
                </a:srgb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s-ES" sz="3200" kern="0" dirty="0">
              <a:solidFill>
                <a:srgbClr val="616365"/>
              </a:solidFill>
              <a:latin typeface="Encode Sans"/>
            </a:endParaRPr>
          </a:p>
        </p:txBody>
      </p:sp>
      <p:sp>
        <p:nvSpPr>
          <p:cNvPr id="40" name="Marcador de pie de página 2">
            <a:extLst>
              <a:ext uri="{FF2B5EF4-FFF2-40B4-BE49-F238E27FC236}">
                <a16:creationId xmlns:a16="http://schemas.microsoft.com/office/drawing/2014/main" id="{37A6AC24-F260-4314-90D5-32454E8F55D8}"/>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dirty="0"/>
              <a:t>© 2022 Information Resources Inc. (IRI). Confidential and proprietary. </a:t>
            </a:r>
          </a:p>
        </p:txBody>
      </p:sp>
      <p:sp>
        <p:nvSpPr>
          <p:cNvPr id="41" name="Marcador de número de diapositiva 3">
            <a:extLst>
              <a:ext uri="{FF2B5EF4-FFF2-40B4-BE49-F238E27FC236}">
                <a16:creationId xmlns:a16="http://schemas.microsoft.com/office/drawing/2014/main" id="{BA99C7F1-8D21-482B-A933-0E85BB1B6C96}"/>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s-ES" smtClean="0"/>
              <a:pPr/>
              <a:t>‹#›</a:t>
            </a:fld>
            <a:endParaRPr lang="es-ES" dirty="0"/>
          </a:p>
        </p:txBody>
      </p:sp>
      <p:sp>
        <p:nvSpPr>
          <p:cNvPr id="42" name="Marcador de fecha 1">
            <a:extLst>
              <a:ext uri="{FF2B5EF4-FFF2-40B4-BE49-F238E27FC236}">
                <a16:creationId xmlns:a16="http://schemas.microsoft.com/office/drawing/2014/main" id="{7ADE672A-579B-42B8-ABB8-BE60EC11F209}"/>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s-ES" dirty="0"/>
          </a:p>
        </p:txBody>
      </p:sp>
      <p:sp>
        <p:nvSpPr>
          <p:cNvPr id="13" name="Text Placeholder 7">
            <a:extLst>
              <a:ext uri="{FF2B5EF4-FFF2-40B4-BE49-F238E27FC236}">
                <a16:creationId xmlns:a16="http://schemas.microsoft.com/office/drawing/2014/main" id="{582494E6-97F1-43F7-913D-36C1FC71A415}"/>
              </a:ext>
            </a:extLst>
          </p:cNvPr>
          <p:cNvSpPr>
            <a:spLocks noGrp="1"/>
          </p:cNvSpPr>
          <p:nvPr>
            <p:ph type="body" sz="quarter" idx="10"/>
          </p:nvPr>
        </p:nvSpPr>
        <p:spPr>
          <a:xfrm>
            <a:off x="1225550" y="3708323"/>
            <a:ext cx="4948238"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dirty="0"/>
              <a:t>Click to edit Master text styles</a:t>
            </a:r>
          </a:p>
          <a:p>
            <a:pPr lvl="0"/>
            <a:r>
              <a:rPr lang="en-US" dirty="0"/>
              <a:t>Second level</a:t>
            </a:r>
          </a:p>
        </p:txBody>
      </p:sp>
      <p:sp>
        <p:nvSpPr>
          <p:cNvPr id="14" name="Text Placeholder 9">
            <a:extLst>
              <a:ext uri="{FF2B5EF4-FFF2-40B4-BE49-F238E27FC236}">
                <a16:creationId xmlns:a16="http://schemas.microsoft.com/office/drawing/2014/main" id="{84FDD3DA-9213-4B0D-A842-6BE57A83847C}"/>
              </a:ext>
            </a:extLst>
          </p:cNvPr>
          <p:cNvSpPr>
            <a:spLocks noGrp="1"/>
          </p:cNvSpPr>
          <p:nvPr>
            <p:ph type="body" sz="quarter" idx="11"/>
          </p:nvPr>
        </p:nvSpPr>
        <p:spPr>
          <a:xfrm>
            <a:off x="1225550" y="4865504"/>
            <a:ext cx="4948238" cy="465975"/>
          </a:xfrm>
        </p:spPr>
        <p:txBody>
          <a:bodyPr>
            <a:noAutofit/>
          </a:bodyPr>
          <a:lstStyle>
            <a:lvl1pPr marL="0" indent="0">
              <a:lnSpc>
                <a:spcPct val="100000"/>
              </a:lnSpc>
              <a:buNone/>
              <a:defRPr sz="1400" b="0">
                <a:solidFill>
                  <a:schemeClr val="bg1"/>
                </a:solidFill>
              </a:defRPr>
            </a:lvl1pPr>
          </a:lstStyle>
          <a:p>
            <a:pPr lvl="0"/>
            <a:r>
              <a:rPr lang="en-US" dirty="0"/>
              <a:t>Click to edit Master text styles</a:t>
            </a:r>
          </a:p>
        </p:txBody>
      </p:sp>
      <p:sp>
        <p:nvSpPr>
          <p:cNvPr id="19" name="Title 1">
            <a:extLst>
              <a:ext uri="{FF2B5EF4-FFF2-40B4-BE49-F238E27FC236}">
                <a16:creationId xmlns:a16="http://schemas.microsoft.com/office/drawing/2014/main" id="{66E9CB65-4172-43C8-9FB1-21F12219AB16}"/>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bg1"/>
                </a:solidFill>
              </a:defRPr>
            </a:lvl1pPr>
          </a:lstStyle>
          <a:p>
            <a:pPr lvl="0">
              <a:lnSpc>
                <a:spcPct val="80000"/>
              </a:lnSpc>
            </a:pPr>
            <a:r>
              <a:rPr lang="en-US" dirty="0"/>
              <a:t>Click to edit master title – 3 lines of copy max</a:t>
            </a:r>
          </a:p>
        </p:txBody>
      </p:sp>
      <p:sp>
        <p:nvSpPr>
          <p:cNvPr id="20" name="Subtitle 2">
            <a:extLst>
              <a:ext uri="{FF2B5EF4-FFF2-40B4-BE49-F238E27FC236}">
                <a16:creationId xmlns:a16="http://schemas.microsoft.com/office/drawing/2014/main" id="{B19EE690-FCEE-40B3-8428-D82D8C58D104}"/>
              </a:ext>
            </a:extLst>
          </p:cNvPr>
          <p:cNvSpPr>
            <a:spLocks noGrp="1"/>
          </p:cNvSpPr>
          <p:nvPr>
            <p:ph type="subTitle" idx="1"/>
          </p:nvPr>
        </p:nvSpPr>
        <p:spPr>
          <a:xfrm>
            <a:off x="1225552" y="457200"/>
            <a:ext cx="4948236" cy="790769"/>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cxnSp>
        <p:nvCxnSpPr>
          <p:cNvPr id="15" name="Conector recto 14">
            <a:extLst>
              <a:ext uri="{FF2B5EF4-FFF2-40B4-BE49-F238E27FC236}">
                <a16:creationId xmlns:a16="http://schemas.microsoft.com/office/drawing/2014/main" id="{76992A93-2736-4619-B7B6-4949A15DBBC5}"/>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áfico 15">
            <a:extLst>
              <a:ext uri="{FF2B5EF4-FFF2-40B4-BE49-F238E27FC236}">
                <a16:creationId xmlns:a16="http://schemas.microsoft.com/office/drawing/2014/main" id="{6D1D1C6D-80E5-43E9-9489-9C137EEA88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41161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1_Full Page Photo Slide">
    <p:bg>
      <p:bgPr>
        <a:solidFill>
          <a:schemeClr val="tx2"/>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4771252B-0CB3-47BB-89D7-15C2902768A2}"/>
              </a:ext>
            </a:extLst>
          </p:cNvPr>
          <p:cNvSpPr>
            <a:spLocks noGrp="1"/>
          </p:cNvSpPr>
          <p:nvPr>
            <p:ph type="pic" sz="quarter" idx="13"/>
          </p:nvPr>
        </p:nvSpPr>
        <p:spPr bwMode="gray">
          <a:xfrm>
            <a:off x="2" y="0"/>
            <a:ext cx="10482790" cy="6051550"/>
          </a:xfrm>
          <a:custGeom>
            <a:avLst/>
            <a:gdLst>
              <a:gd name="connsiteX0" fmla="*/ 0 w 10528747"/>
              <a:gd name="connsiteY0" fmla="*/ 0 h 6078080"/>
              <a:gd name="connsiteX1" fmla="*/ 10528747 w 10528747"/>
              <a:gd name="connsiteY1" fmla="*/ 0 h 6078080"/>
              <a:gd name="connsiteX2" fmla="*/ 0 w 10528747"/>
              <a:gd name="connsiteY2" fmla="*/ 6078080 h 6078080"/>
            </a:gdLst>
            <a:ahLst/>
            <a:cxnLst>
              <a:cxn ang="0">
                <a:pos x="connsiteX0" y="connsiteY0"/>
              </a:cxn>
              <a:cxn ang="0">
                <a:pos x="connsiteX1" y="connsiteY1"/>
              </a:cxn>
              <a:cxn ang="0">
                <a:pos x="connsiteX2" y="connsiteY2"/>
              </a:cxn>
            </a:cxnLst>
            <a:rect l="l" t="t" r="r" b="b"/>
            <a:pathLst>
              <a:path w="10528747" h="6078080">
                <a:moveTo>
                  <a:pt x="0" y="0"/>
                </a:moveTo>
                <a:lnTo>
                  <a:pt x="10528747" y="0"/>
                </a:lnTo>
                <a:lnTo>
                  <a:pt x="0" y="6078080"/>
                </a:lnTo>
                <a:close/>
              </a:path>
            </a:pathLst>
          </a:custGeom>
          <a:solidFill>
            <a:schemeClr val="bg2"/>
          </a:solidFill>
        </p:spPr>
        <p:txBody>
          <a:bodyPr wrap="square">
            <a:noAutofit/>
          </a:bodyPr>
          <a:lstStyle/>
          <a:p>
            <a:endParaRPr lang="en-US" noProof="0" dirty="0"/>
          </a:p>
        </p:txBody>
      </p:sp>
      <p:sp>
        <p:nvSpPr>
          <p:cNvPr id="42" name="Text Placeholder 7">
            <a:extLst>
              <a:ext uri="{FF2B5EF4-FFF2-40B4-BE49-F238E27FC236}">
                <a16:creationId xmlns:a16="http://schemas.microsoft.com/office/drawing/2014/main" id="{5ADEAC4B-63BF-4B87-81B4-2B82D90EBE05}"/>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43" name="Text Placeholder 9">
            <a:extLst>
              <a:ext uri="{FF2B5EF4-FFF2-40B4-BE49-F238E27FC236}">
                <a16:creationId xmlns:a16="http://schemas.microsoft.com/office/drawing/2014/main" id="{A3F806EE-7A65-4BB3-B320-2FE35236C907}"/>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44" name="Title 1">
            <a:extLst>
              <a:ext uri="{FF2B5EF4-FFF2-40B4-BE49-F238E27FC236}">
                <a16:creationId xmlns:a16="http://schemas.microsoft.com/office/drawing/2014/main" id="{1D73084C-D4EB-40B8-A389-F2A84DEBBA70}"/>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45" name="Subtitle 2">
            <a:extLst>
              <a:ext uri="{FF2B5EF4-FFF2-40B4-BE49-F238E27FC236}">
                <a16:creationId xmlns:a16="http://schemas.microsoft.com/office/drawing/2014/main" id="{C5FDB3A5-8821-4537-B4AB-9F743E1EE2D4}"/>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30" name="Marcador de pie de página 2">
            <a:extLst>
              <a:ext uri="{FF2B5EF4-FFF2-40B4-BE49-F238E27FC236}">
                <a16:creationId xmlns:a16="http://schemas.microsoft.com/office/drawing/2014/main" id="{C5627FDE-C6FA-4CD3-84FF-7286320B79CC}"/>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33" name="Marcador de número de diapositiva 3">
            <a:extLst>
              <a:ext uri="{FF2B5EF4-FFF2-40B4-BE49-F238E27FC236}">
                <a16:creationId xmlns:a16="http://schemas.microsoft.com/office/drawing/2014/main" id="{2AA5B4FB-D17D-46CB-A797-3E4C45DC866A}"/>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40" name="Marcador de fecha 1">
            <a:extLst>
              <a:ext uri="{FF2B5EF4-FFF2-40B4-BE49-F238E27FC236}">
                <a16:creationId xmlns:a16="http://schemas.microsoft.com/office/drawing/2014/main" id="{05D74266-03D3-48EA-8A41-AC25718A83E2}"/>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cxnSp>
        <p:nvCxnSpPr>
          <p:cNvPr id="11" name="Conector recto 10">
            <a:extLst>
              <a:ext uri="{FF2B5EF4-FFF2-40B4-BE49-F238E27FC236}">
                <a16:creationId xmlns:a16="http://schemas.microsoft.com/office/drawing/2014/main" id="{02690E78-87E1-4E3A-B49C-5AE187F3C8CC}"/>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áfico 12">
            <a:extLst>
              <a:ext uri="{FF2B5EF4-FFF2-40B4-BE49-F238E27FC236}">
                <a16:creationId xmlns:a16="http://schemas.microsoft.com/office/drawing/2014/main" id="{2503EEF0-F836-4BB7-86EE-0F98EB63D5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77682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1_Full Page Photo Slide">
    <p:bg>
      <p:bgPr>
        <a:solidFill>
          <a:schemeClr val="bg1"/>
        </a:solidFill>
        <a:effectLst/>
      </p:bgPr>
    </p:bg>
    <p:spTree>
      <p:nvGrpSpPr>
        <p:cNvPr id="1" name=""/>
        <p:cNvGrpSpPr/>
        <p:nvPr/>
      </p:nvGrpSpPr>
      <p:grpSpPr>
        <a:xfrm>
          <a:off x="0" y="0"/>
          <a:ext cx="0" cy="0"/>
          <a:chOff x="0" y="0"/>
          <a:chExt cx="0" cy="0"/>
        </a:xfrm>
      </p:grpSpPr>
      <p:sp>
        <p:nvSpPr>
          <p:cNvPr id="30" name="Marcador de posición de imagen 29">
            <a:extLst>
              <a:ext uri="{FF2B5EF4-FFF2-40B4-BE49-F238E27FC236}">
                <a16:creationId xmlns:a16="http://schemas.microsoft.com/office/drawing/2014/main" id="{8927119E-DF2D-4CA2-A1F6-C7953FAC602D}"/>
              </a:ext>
            </a:extLst>
          </p:cNvPr>
          <p:cNvSpPr>
            <a:spLocks noGrp="1"/>
          </p:cNvSpPr>
          <p:nvPr>
            <p:ph type="pic" sz="quarter" idx="12"/>
          </p:nvPr>
        </p:nvSpPr>
        <p:spPr bwMode="gray">
          <a:xfrm>
            <a:off x="1663254" y="0"/>
            <a:ext cx="10528747" cy="6078080"/>
          </a:xfrm>
          <a:custGeom>
            <a:avLst/>
            <a:gdLst>
              <a:gd name="connsiteX0" fmla="*/ 0 w 10528747"/>
              <a:gd name="connsiteY0" fmla="*/ 0 h 6078080"/>
              <a:gd name="connsiteX1" fmla="*/ 10528747 w 10528747"/>
              <a:gd name="connsiteY1" fmla="*/ 0 h 6078080"/>
              <a:gd name="connsiteX2" fmla="*/ 10528747 w 10528747"/>
              <a:gd name="connsiteY2" fmla="*/ 6078080 h 6078080"/>
            </a:gdLst>
            <a:ahLst/>
            <a:cxnLst>
              <a:cxn ang="0">
                <a:pos x="connsiteX0" y="connsiteY0"/>
              </a:cxn>
              <a:cxn ang="0">
                <a:pos x="connsiteX1" y="connsiteY1"/>
              </a:cxn>
              <a:cxn ang="0">
                <a:pos x="connsiteX2" y="connsiteY2"/>
              </a:cxn>
            </a:cxnLst>
            <a:rect l="l" t="t" r="r" b="b"/>
            <a:pathLst>
              <a:path w="10528747" h="6078080">
                <a:moveTo>
                  <a:pt x="0" y="0"/>
                </a:moveTo>
                <a:lnTo>
                  <a:pt x="10528747" y="0"/>
                </a:lnTo>
                <a:lnTo>
                  <a:pt x="10528747" y="6078080"/>
                </a:lnTo>
                <a:close/>
              </a:path>
            </a:pathLst>
          </a:custGeom>
          <a:solidFill>
            <a:schemeClr val="bg2"/>
          </a:solidFill>
        </p:spPr>
        <p:txBody>
          <a:bodyPr wrap="square">
            <a:noAutofit/>
          </a:bodyPr>
          <a:lstStyle/>
          <a:p>
            <a:endParaRPr lang="en-US" noProof="0" dirty="0"/>
          </a:p>
        </p:txBody>
      </p:sp>
      <p:sp>
        <p:nvSpPr>
          <p:cNvPr id="31" name="Forma libre: forma 30">
            <a:extLst>
              <a:ext uri="{FF2B5EF4-FFF2-40B4-BE49-F238E27FC236}">
                <a16:creationId xmlns:a16="http://schemas.microsoft.com/office/drawing/2014/main" id="{E69C47DF-7983-4F4F-9F13-D433D8FB8C3B}"/>
              </a:ext>
            </a:extLst>
          </p:cNvPr>
          <p:cNvSpPr>
            <a:spLocks/>
          </p:cNvSpPr>
          <p:nvPr userDrawn="1"/>
        </p:nvSpPr>
        <p:spPr bwMode="auto">
          <a:xfrm flipH="1">
            <a:off x="7935197" y="2979774"/>
            <a:ext cx="4256803" cy="3878227"/>
          </a:xfrm>
          <a:custGeom>
            <a:avLst/>
            <a:gdLst>
              <a:gd name="connsiteX0" fmla="*/ 2486532 w 4256803"/>
              <a:gd name="connsiteY0" fmla="*/ 0 h 3878227"/>
              <a:gd name="connsiteX1" fmla="*/ 1600052 w 4256803"/>
              <a:gd name="connsiteY1" fmla="*/ 237733 h 3878227"/>
              <a:gd name="connsiteX2" fmla="*/ 0 w 4256803"/>
              <a:gd name="connsiteY2" fmla="*/ 1161418 h 3878227"/>
              <a:gd name="connsiteX3" fmla="*/ 0 w 4256803"/>
              <a:gd name="connsiteY3" fmla="*/ 3878227 h 3878227"/>
              <a:gd name="connsiteX4" fmla="*/ 2379433 w 4256803"/>
              <a:gd name="connsiteY4" fmla="*/ 3878227 h 3878227"/>
              <a:gd name="connsiteX5" fmla="*/ 3371667 w 4256803"/>
              <a:gd name="connsiteY5" fmla="*/ 3305426 h 3878227"/>
              <a:gd name="connsiteX6" fmla="*/ 4256803 w 4256803"/>
              <a:gd name="connsiteY6" fmla="*/ 1771579 h 3878227"/>
              <a:gd name="connsiteX7" fmla="*/ 3371667 w 4256803"/>
              <a:gd name="connsiteY7" fmla="*/ 237733 h 3878227"/>
              <a:gd name="connsiteX8" fmla="*/ 2486532 w 4256803"/>
              <a:gd name="connsiteY8" fmla="*/ 0 h 387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803" h="3878227">
                <a:moveTo>
                  <a:pt x="2486532" y="0"/>
                </a:moveTo>
                <a:cubicBezTo>
                  <a:pt x="2180293" y="0"/>
                  <a:pt x="1874055" y="79245"/>
                  <a:pt x="1600052" y="237733"/>
                </a:cubicBezTo>
                <a:lnTo>
                  <a:pt x="0" y="1161418"/>
                </a:lnTo>
                <a:lnTo>
                  <a:pt x="0" y="3878227"/>
                </a:lnTo>
                <a:lnTo>
                  <a:pt x="2379433" y="3878227"/>
                </a:lnTo>
                <a:lnTo>
                  <a:pt x="3371667" y="3305426"/>
                </a:lnTo>
                <a:cubicBezTo>
                  <a:pt x="3919672" y="2988449"/>
                  <a:pt x="4256803" y="2404190"/>
                  <a:pt x="4256803" y="1771579"/>
                </a:cubicBezTo>
                <a:cubicBezTo>
                  <a:pt x="4256803" y="1138969"/>
                  <a:pt x="3919672" y="554710"/>
                  <a:pt x="3371667" y="237733"/>
                </a:cubicBezTo>
                <a:cubicBezTo>
                  <a:pt x="3097665" y="79245"/>
                  <a:pt x="2791426" y="0"/>
                  <a:pt x="2486532" y="0"/>
                </a:cubicBezTo>
                <a:close/>
              </a:path>
            </a:pathLst>
          </a:custGeom>
          <a:gradFill flip="none" rotWithShape="1">
            <a:gsLst>
              <a:gs pos="44000">
                <a:srgbClr val="C9DD03">
                  <a:alpha val="50000"/>
                </a:srgbClr>
              </a:gs>
              <a:gs pos="100000">
                <a:srgbClr val="C9DD03"/>
              </a:gs>
              <a:gs pos="0">
                <a:srgbClr val="C9DD03">
                  <a:alpha val="0"/>
                </a:srgb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33" name="Forma libre: forma 32">
            <a:extLst>
              <a:ext uri="{FF2B5EF4-FFF2-40B4-BE49-F238E27FC236}">
                <a16:creationId xmlns:a16="http://schemas.microsoft.com/office/drawing/2014/main" id="{1C3E5942-00E7-492D-873B-35ACEF8A69D0}"/>
              </a:ext>
            </a:extLst>
          </p:cNvPr>
          <p:cNvSpPr>
            <a:spLocks/>
          </p:cNvSpPr>
          <p:nvPr userDrawn="1"/>
        </p:nvSpPr>
        <p:spPr bwMode="auto">
          <a:xfrm flipH="1">
            <a:off x="1" y="1113132"/>
            <a:ext cx="1795523" cy="2391982"/>
          </a:xfrm>
          <a:custGeom>
            <a:avLst/>
            <a:gdLst>
              <a:gd name="connsiteX0" fmla="*/ 1795523 w 1795523"/>
              <a:gd name="connsiteY0" fmla="*/ 0 h 2391982"/>
              <a:gd name="connsiteX1" fmla="*/ 429492 w 1795523"/>
              <a:gd name="connsiteY1" fmla="*/ 788588 h 2391982"/>
              <a:gd name="connsiteX2" fmla="*/ 0 w 1795523"/>
              <a:gd name="connsiteY2" fmla="*/ 1532852 h 2391982"/>
              <a:gd name="connsiteX3" fmla="*/ 429492 w 1795523"/>
              <a:gd name="connsiteY3" fmla="*/ 2277117 h 2391982"/>
              <a:gd name="connsiteX4" fmla="*/ 1289128 w 1795523"/>
              <a:gd name="connsiteY4" fmla="*/ 2277117 h 2391982"/>
              <a:gd name="connsiteX5" fmla="*/ 1795523 w 1795523"/>
              <a:gd name="connsiteY5" fmla="*/ 1984783 h 239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5523" h="2391982">
                <a:moveTo>
                  <a:pt x="1795523" y="0"/>
                </a:moveTo>
                <a:lnTo>
                  <a:pt x="429492" y="788588"/>
                </a:lnTo>
                <a:cubicBezTo>
                  <a:pt x="163585" y="942394"/>
                  <a:pt x="0" y="1225892"/>
                  <a:pt x="0" y="1532852"/>
                </a:cubicBezTo>
                <a:cubicBezTo>
                  <a:pt x="0" y="1839813"/>
                  <a:pt x="163585" y="2123311"/>
                  <a:pt x="429492" y="2277117"/>
                </a:cubicBezTo>
                <a:cubicBezTo>
                  <a:pt x="695399" y="2430271"/>
                  <a:pt x="1023221" y="2430271"/>
                  <a:pt x="1289128" y="2277117"/>
                </a:cubicBezTo>
                <a:lnTo>
                  <a:pt x="1795523" y="1984783"/>
                </a:lnTo>
                <a:close/>
              </a:path>
            </a:pathLst>
          </a:custGeom>
          <a:gradFill flip="none" rotWithShape="1">
            <a:gsLst>
              <a:gs pos="69000">
                <a:srgbClr val="009FDA">
                  <a:alpha val="47000"/>
                </a:srgbClr>
              </a:gs>
              <a:gs pos="100000">
                <a:srgbClr val="009FDA"/>
              </a:gs>
              <a:gs pos="0">
                <a:srgbClr val="009FDA">
                  <a:alpha val="0"/>
                </a:srgbClr>
              </a:gs>
            </a:gsLst>
            <a:lin ang="198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22" name="Marcador de pie de página 2">
            <a:extLst>
              <a:ext uri="{FF2B5EF4-FFF2-40B4-BE49-F238E27FC236}">
                <a16:creationId xmlns:a16="http://schemas.microsoft.com/office/drawing/2014/main" id="{357331DA-6AB7-4605-9A46-5BCB3469D24B}"/>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23" name="Marcador de número de diapositiva 3">
            <a:extLst>
              <a:ext uri="{FF2B5EF4-FFF2-40B4-BE49-F238E27FC236}">
                <a16:creationId xmlns:a16="http://schemas.microsoft.com/office/drawing/2014/main" id="{C5236912-53BE-47FF-BD6F-C2A13F479E45}"/>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24" name="Marcador de fecha 1">
            <a:extLst>
              <a:ext uri="{FF2B5EF4-FFF2-40B4-BE49-F238E27FC236}">
                <a16:creationId xmlns:a16="http://schemas.microsoft.com/office/drawing/2014/main" id="{EA815D43-734C-4941-A2ED-ADD4D398FFB2}"/>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sp>
        <p:nvSpPr>
          <p:cNvPr id="13" name="Text Placeholder 7">
            <a:extLst>
              <a:ext uri="{FF2B5EF4-FFF2-40B4-BE49-F238E27FC236}">
                <a16:creationId xmlns:a16="http://schemas.microsoft.com/office/drawing/2014/main" id="{A881E80B-0EF4-46B4-BF9B-C1849AAFB5BA}"/>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9" name="Text Placeholder 9">
            <a:extLst>
              <a:ext uri="{FF2B5EF4-FFF2-40B4-BE49-F238E27FC236}">
                <a16:creationId xmlns:a16="http://schemas.microsoft.com/office/drawing/2014/main" id="{A147BD4C-EDD2-4A72-9C48-C056D7AE769C}"/>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20" name="Title 1">
            <a:extLst>
              <a:ext uri="{FF2B5EF4-FFF2-40B4-BE49-F238E27FC236}">
                <a16:creationId xmlns:a16="http://schemas.microsoft.com/office/drawing/2014/main" id="{B54AC5AE-B0DA-4B32-AB7B-36C81382E2AD}"/>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accent1"/>
                </a:solidFill>
              </a:defRPr>
            </a:lvl1pPr>
          </a:lstStyle>
          <a:p>
            <a:pPr lvl="0">
              <a:lnSpc>
                <a:spcPct val="80000"/>
              </a:lnSpc>
            </a:pPr>
            <a:r>
              <a:rPr lang="en-US" noProof="0"/>
              <a:t>Click to edit master title – 3 lines of copy max</a:t>
            </a:r>
          </a:p>
        </p:txBody>
      </p:sp>
      <p:sp>
        <p:nvSpPr>
          <p:cNvPr id="21" name="Subtitle 2">
            <a:extLst>
              <a:ext uri="{FF2B5EF4-FFF2-40B4-BE49-F238E27FC236}">
                <a16:creationId xmlns:a16="http://schemas.microsoft.com/office/drawing/2014/main" id="{3505CE0A-BD4C-4D4F-978C-2C6D3EA12C8D}"/>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4" name="Conector recto 13">
            <a:extLst>
              <a:ext uri="{FF2B5EF4-FFF2-40B4-BE49-F238E27FC236}">
                <a16:creationId xmlns:a16="http://schemas.microsoft.com/office/drawing/2014/main" id="{B24F3945-F350-4D24-A59C-9B5875C58B8D}"/>
              </a:ext>
            </a:extLst>
          </p:cNvPr>
          <p:cNvCxnSpPr>
            <a:cxnSpLocks/>
          </p:cNvCxnSpPr>
          <p:nvPr userDrawn="1"/>
        </p:nvCxnSpPr>
        <p:spPr>
          <a:xfrm>
            <a:off x="1962150" y="6153150"/>
            <a:ext cx="0"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a16="http://schemas.microsoft.com/office/drawing/2014/main" id="{FE60F349-DC46-48A6-B21C-63A4E34FEC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334749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2_Full Page Photo Slide">
    <p:bg>
      <p:bgPr>
        <a:solidFill>
          <a:srgbClr val="0E032C"/>
        </a:solidFill>
        <a:effectLst/>
      </p:bgPr>
    </p:bg>
    <p:spTree>
      <p:nvGrpSpPr>
        <p:cNvPr id="1" name=""/>
        <p:cNvGrpSpPr/>
        <p:nvPr/>
      </p:nvGrpSpPr>
      <p:grpSpPr>
        <a:xfrm>
          <a:off x="0" y="0"/>
          <a:ext cx="0" cy="0"/>
          <a:chOff x="0" y="0"/>
          <a:chExt cx="0" cy="0"/>
        </a:xfrm>
      </p:grpSpPr>
      <p:sp>
        <p:nvSpPr>
          <p:cNvPr id="34" name="Marcador de posición de imagen 33">
            <a:extLst>
              <a:ext uri="{FF2B5EF4-FFF2-40B4-BE49-F238E27FC236}">
                <a16:creationId xmlns:a16="http://schemas.microsoft.com/office/drawing/2014/main" id="{618C8CA8-12A8-4831-851C-A90B876E4905}"/>
              </a:ext>
            </a:extLst>
          </p:cNvPr>
          <p:cNvSpPr>
            <a:spLocks noGrp="1"/>
          </p:cNvSpPr>
          <p:nvPr>
            <p:ph type="pic" sz="quarter" idx="12"/>
          </p:nvPr>
        </p:nvSpPr>
        <p:spPr bwMode="gray">
          <a:xfrm>
            <a:off x="6294876" y="0"/>
            <a:ext cx="5897124" cy="5704254"/>
          </a:xfrm>
          <a:custGeom>
            <a:avLst/>
            <a:gdLst>
              <a:gd name="connsiteX0" fmla="*/ 3683462 w 5897124"/>
              <a:gd name="connsiteY0" fmla="*/ 0 h 5704254"/>
              <a:gd name="connsiteX1" fmla="*/ 5897124 w 5897124"/>
              <a:gd name="connsiteY1" fmla="*/ 0 h 5704254"/>
              <a:gd name="connsiteX2" fmla="*/ 5897124 w 5897124"/>
              <a:gd name="connsiteY2" fmla="*/ 3961106 h 5704254"/>
              <a:gd name="connsiteX3" fmla="*/ 3402772 w 5897124"/>
              <a:gd name="connsiteY3" fmla="*/ 5401056 h 5704254"/>
              <a:gd name="connsiteX4" fmla="*/ 1133684 w 5897124"/>
              <a:gd name="connsiteY4" fmla="*/ 5401056 h 5704254"/>
              <a:gd name="connsiteX5" fmla="*/ 0 w 5897124"/>
              <a:gd name="connsiteY5" fmla="*/ 3436502 h 5704254"/>
              <a:gd name="connsiteX6" fmla="*/ 1133684 w 5897124"/>
              <a:gd name="connsiteY6" fmla="*/ 1471947 h 570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7124" h="5704254">
                <a:moveTo>
                  <a:pt x="3683462" y="0"/>
                </a:moveTo>
                <a:lnTo>
                  <a:pt x="5897124" y="0"/>
                </a:lnTo>
                <a:lnTo>
                  <a:pt x="5897124" y="3961106"/>
                </a:lnTo>
                <a:lnTo>
                  <a:pt x="3402772" y="5401056"/>
                </a:lnTo>
                <a:cubicBezTo>
                  <a:pt x="2700886" y="5805321"/>
                  <a:pt x="1835570" y="5805321"/>
                  <a:pt x="1133684" y="5401056"/>
                </a:cubicBezTo>
                <a:cubicBezTo>
                  <a:pt x="431797" y="4995071"/>
                  <a:pt x="0" y="4246751"/>
                  <a:pt x="0" y="3436502"/>
                </a:cubicBezTo>
                <a:cubicBezTo>
                  <a:pt x="0" y="2626252"/>
                  <a:pt x="431797" y="1877932"/>
                  <a:pt x="1133684" y="1471947"/>
                </a:cubicBezTo>
                <a:close/>
              </a:path>
            </a:pathLst>
          </a:custGeom>
          <a:solidFill>
            <a:schemeClr val="accent2"/>
          </a:solidFill>
        </p:spPr>
        <p:txBody>
          <a:bodyPr wrap="square">
            <a:noAutofit/>
          </a:bodyPr>
          <a:lstStyle/>
          <a:p>
            <a:endParaRPr lang="en-US" noProof="0" dirty="0"/>
          </a:p>
        </p:txBody>
      </p:sp>
      <p:sp>
        <p:nvSpPr>
          <p:cNvPr id="29" name="Forma libre: forma 28">
            <a:extLst>
              <a:ext uri="{FF2B5EF4-FFF2-40B4-BE49-F238E27FC236}">
                <a16:creationId xmlns:a16="http://schemas.microsoft.com/office/drawing/2014/main" id="{6442E9D4-4A6E-44B9-86D2-EEF3CFD17521}"/>
              </a:ext>
            </a:extLst>
          </p:cNvPr>
          <p:cNvSpPr>
            <a:spLocks/>
          </p:cNvSpPr>
          <p:nvPr userDrawn="1"/>
        </p:nvSpPr>
        <p:spPr bwMode="auto">
          <a:xfrm>
            <a:off x="1" y="4637743"/>
            <a:ext cx="4815981" cy="2220257"/>
          </a:xfrm>
          <a:custGeom>
            <a:avLst/>
            <a:gdLst>
              <a:gd name="connsiteX0" fmla="*/ 2551848 w 4815981"/>
              <a:gd name="connsiteY0" fmla="*/ 0 h 2220257"/>
              <a:gd name="connsiteX1" fmla="*/ 3685533 w 4815981"/>
              <a:gd name="connsiteY1" fmla="*/ 304489 h 2220257"/>
              <a:gd name="connsiteX2" fmla="*/ 4799293 w 4815981"/>
              <a:gd name="connsiteY2" fmla="*/ 1968651 h 2220257"/>
              <a:gd name="connsiteX3" fmla="*/ 4815981 w 4815981"/>
              <a:gd name="connsiteY3" fmla="*/ 2220257 h 2220257"/>
              <a:gd name="connsiteX4" fmla="*/ 0 w 4815981"/>
              <a:gd name="connsiteY4" fmla="*/ 2220257 h 2220257"/>
              <a:gd name="connsiteX5" fmla="*/ 0 w 4815981"/>
              <a:gd name="connsiteY5" fmla="*/ 1122180 h 2220257"/>
              <a:gd name="connsiteX6" fmla="*/ 1416444 w 4815981"/>
              <a:gd name="connsiteY6" fmla="*/ 304489 h 2220257"/>
              <a:gd name="connsiteX7" fmla="*/ 2551848 w 4815981"/>
              <a:gd name="connsiteY7" fmla="*/ 0 h 222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5981" h="2220257">
                <a:moveTo>
                  <a:pt x="2551848" y="0"/>
                </a:moveTo>
                <a:cubicBezTo>
                  <a:pt x="2942359" y="0"/>
                  <a:pt x="3334589" y="101497"/>
                  <a:pt x="3685533" y="304489"/>
                </a:cubicBezTo>
                <a:cubicBezTo>
                  <a:pt x="4299684" y="659726"/>
                  <a:pt x="4707048" y="1277063"/>
                  <a:pt x="4799293" y="1968651"/>
                </a:cubicBezTo>
                <a:lnTo>
                  <a:pt x="4815981" y="2220257"/>
                </a:lnTo>
                <a:lnTo>
                  <a:pt x="0" y="2220257"/>
                </a:lnTo>
                <a:lnTo>
                  <a:pt x="0" y="1122180"/>
                </a:lnTo>
                <a:lnTo>
                  <a:pt x="1416444" y="304489"/>
                </a:lnTo>
                <a:cubicBezTo>
                  <a:pt x="1767387" y="101497"/>
                  <a:pt x="2159618" y="0"/>
                  <a:pt x="2551848" y="0"/>
                </a:cubicBezTo>
                <a:close/>
              </a:path>
            </a:pathLst>
          </a:custGeom>
          <a:gradFill flip="none" rotWithShape="1">
            <a:gsLst>
              <a:gs pos="60000">
                <a:srgbClr val="009FDA">
                  <a:alpha val="47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8" name="Marcador de pie de página 2">
            <a:extLst>
              <a:ext uri="{FF2B5EF4-FFF2-40B4-BE49-F238E27FC236}">
                <a16:creationId xmlns:a16="http://schemas.microsoft.com/office/drawing/2014/main" id="{E5AC3B78-4EB5-41AE-8C21-B32EB49FA198}"/>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39" name="Marcador de número de diapositiva 3">
            <a:extLst>
              <a:ext uri="{FF2B5EF4-FFF2-40B4-BE49-F238E27FC236}">
                <a16:creationId xmlns:a16="http://schemas.microsoft.com/office/drawing/2014/main" id="{4E558475-61FE-43B8-B82A-4678525B97DA}"/>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12" name="Text Placeholder 7">
            <a:extLst>
              <a:ext uri="{FF2B5EF4-FFF2-40B4-BE49-F238E27FC236}">
                <a16:creationId xmlns:a16="http://schemas.microsoft.com/office/drawing/2014/main" id="{3190E55D-A33F-4C60-85A9-A09956509E9F}"/>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7" name="Text Placeholder 9">
            <a:extLst>
              <a:ext uri="{FF2B5EF4-FFF2-40B4-BE49-F238E27FC236}">
                <a16:creationId xmlns:a16="http://schemas.microsoft.com/office/drawing/2014/main" id="{3FF20C9E-828F-4891-B276-92D6E6097DFA}"/>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18" name="Title 1">
            <a:extLst>
              <a:ext uri="{FF2B5EF4-FFF2-40B4-BE49-F238E27FC236}">
                <a16:creationId xmlns:a16="http://schemas.microsoft.com/office/drawing/2014/main" id="{521DEEA9-9F5F-43DE-9FA1-FA75FA23D853}"/>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19" name="Subtitle 2">
            <a:extLst>
              <a:ext uri="{FF2B5EF4-FFF2-40B4-BE49-F238E27FC236}">
                <a16:creationId xmlns:a16="http://schemas.microsoft.com/office/drawing/2014/main" id="{21E8DD33-2FB2-416C-B256-FD830220AEEA}"/>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3" name="Conector recto 12">
            <a:extLst>
              <a:ext uri="{FF2B5EF4-FFF2-40B4-BE49-F238E27FC236}">
                <a16:creationId xmlns:a16="http://schemas.microsoft.com/office/drawing/2014/main" id="{1C61CF64-3E16-4605-B7EB-CF92C5D561F5}"/>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áfico 13">
            <a:extLst>
              <a:ext uri="{FF2B5EF4-FFF2-40B4-BE49-F238E27FC236}">
                <a16:creationId xmlns:a16="http://schemas.microsoft.com/office/drawing/2014/main" id="{9FF2916F-6FB2-42F5-A1EB-CB458AA2CD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5649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3_Full Page Photo Slide">
    <p:bg>
      <p:bgPr>
        <a:solidFill>
          <a:schemeClr val="bg1"/>
        </a:solidFill>
        <a:effectLst/>
      </p:bgPr>
    </p:bg>
    <p:spTree>
      <p:nvGrpSpPr>
        <p:cNvPr id="1" name=""/>
        <p:cNvGrpSpPr/>
        <p:nvPr/>
      </p:nvGrpSpPr>
      <p:grpSpPr>
        <a:xfrm>
          <a:off x="0" y="0"/>
          <a:ext cx="0" cy="0"/>
          <a:chOff x="0" y="0"/>
          <a:chExt cx="0" cy="0"/>
        </a:xfrm>
      </p:grpSpPr>
      <p:sp>
        <p:nvSpPr>
          <p:cNvPr id="34" name="Marcador de posición de imagen 33">
            <a:extLst>
              <a:ext uri="{FF2B5EF4-FFF2-40B4-BE49-F238E27FC236}">
                <a16:creationId xmlns:a16="http://schemas.microsoft.com/office/drawing/2014/main" id="{618C8CA8-12A8-4831-851C-A90B876E4905}"/>
              </a:ext>
            </a:extLst>
          </p:cNvPr>
          <p:cNvSpPr>
            <a:spLocks noGrp="1"/>
          </p:cNvSpPr>
          <p:nvPr>
            <p:ph type="pic" sz="quarter" idx="12"/>
          </p:nvPr>
        </p:nvSpPr>
        <p:spPr bwMode="gray">
          <a:xfrm>
            <a:off x="6294876" y="0"/>
            <a:ext cx="5897124" cy="5704254"/>
          </a:xfrm>
          <a:custGeom>
            <a:avLst/>
            <a:gdLst>
              <a:gd name="connsiteX0" fmla="*/ 3683462 w 5897124"/>
              <a:gd name="connsiteY0" fmla="*/ 0 h 5704254"/>
              <a:gd name="connsiteX1" fmla="*/ 5897124 w 5897124"/>
              <a:gd name="connsiteY1" fmla="*/ 0 h 5704254"/>
              <a:gd name="connsiteX2" fmla="*/ 5897124 w 5897124"/>
              <a:gd name="connsiteY2" fmla="*/ 3961106 h 5704254"/>
              <a:gd name="connsiteX3" fmla="*/ 3402772 w 5897124"/>
              <a:gd name="connsiteY3" fmla="*/ 5401056 h 5704254"/>
              <a:gd name="connsiteX4" fmla="*/ 1133684 w 5897124"/>
              <a:gd name="connsiteY4" fmla="*/ 5401056 h 5704254"/>
              <a:gd name="connsiteX5" fmla="*/ 0 w 5897124"/>
              <a:gd name="connsiteY5" fmla="*/ 3436502 h 5704254"/>
              <a:gd name="connsiteX6" fmla="*/ 1133684 w 5897124"/>
              <a:gd name="connsiteY6" fmla="*/ 1471947 h 570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7124" h="5704254">
                <a:moveTo>
                  <a:pt x="3683462" y="0"/>
                </a:moveTo>
                <a:lnTo>
                  <a:pt x="5897124" y="0"/>
                </a:lnTo>
                <a:lnTo>
                  <a:pt x="5897124" y="3961106"/>
                </a:lnTo>
                <a:lnTo>
                  <a:pt x="3402772" y="5401056"/>
                </a:lnTo>
                <a:cubicBezTo>
                  <a:pt x="2700886" y="5805321"/>
                  <a:pt x="1835570" y="5805321"/>
                  <a:pt x="1133684" y="5401056"/>
                </a:cubicBezTo>
                <a:cubicBezTo>
                  <a:pt x="431797" y="4995071"/>
                  <a:pt x="0" y="4246751"/>
                  <a:pt x="0" y="3436502"/>
                </a:cubicBezTo>
                <a:cubicBezTo>
                  <a:pt x="0" y="2626252"/>
                  <a:pt x="431797" y="1877932"/>
                  <a:pt x="1133684" y="1471947"/>
                </a:cubicBezTo>
                <a:close/>
              </a:path>
            </a:pathLst>
          </a:custGeom>
          <a:solidFill>
            <a:schemeClr val="bg2"/>
          </a:solidFill>
        </p:spPr>
        <p:txBody>
          <a:bodyPr wrap="square">
            <a:noAutofit/>
          </a:bodyPr>
          <a:lstStyle/>
          <a:p>
            <a:endParaRPr lang="en-US" noProof="0" dirty="0"/>
          </a:p>
        </p:txBody>
      </p:sp>
      <p:sp>
        <p:nvSpPr>
          <p:cNvPr id="29" name="Forma libre: forma 28">
            <a:extLst>
              <a:ext uri="{FF2B5EF4-FFF2-40B4-BE49-F238E27FC236}">
                <a16:creationId xmlns:a16="http://schemas.microsoft.com/office/drawing/2014/main" id="{6442E9D4-4A6E-44B9-86D2-EEF3CFD17521}"/>
              </a:ext>
            </a:extLst>
          </p:cNvPr>
          <p:cNvSpPr>
            <a:spLocks/>
          </p:cNvSpPr>
          <p:nvPr userDrawn="1"/>
        </p:nvSpPr>
        <p:spPr bwMode="auto">
          <a:xfrm>
            <a:off x="0" y="4637743"/>
            <a:ext cx="4815981" cy="2220257"/>
          </a:xfrm>
          <a:custGeom>
            <a:avLst/>
            <a:gdLst>
              <a:gd name="connsiteX0" fmla="*/ 2551848 w 4815981"/>
              <a:gd name="connsiteY0" fmla="*/ 0 h 2220257"/>
              <a:gd name="connsiteX1" fmla="*/ 3685533 w 4815981"/>
              <a:gd name="connsiteY1" fmla="*/ 304489 h 2220257"/>
              <a:gd name="connsiteX2" fmla="*/ 4799293 w 4815981"/>
              <a:gd name="connsiteY2" fmla="*/ 1968651 h 2220257"/>
              <a:gd name="connsiteX3" fmla="*/ 4815981 w 4815981"/>
              <a:gd name="connsiteY3" fmla="*/ 2220257 h 2220257"/>
              <a:gd name="connsiteX4" fmla="*/ 0 w 4815981"/>
              <a:gd name="connsiteY4" fmla="*/ 2220257 h 2220257"/>
              <a:gd name="connsiteX5" fmla="*/ 0 w 4815981"/>
              <a:gd name="connsiteY5" fmla="*/ 1122180 h 2220257"/>
              <a:gd name="connsiteX6" fmla="*/ 1416444 w 4815981"/>
              <a:gd name="connsiteY6" fmla="*/ 304489 h 2220257"/>
              <a:gd name="connsiteX7" fmla="*/ 2551848 w 4815981"/>
              <a:gd name="connsiteY7" fmla="*/ 0 h 222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5981" h="2220257">
                <a:moveTo>
                  <a:pt x="2551848" y="0"/>
                </a:moveTo>
                <a:cubicBezTo>
                  <a:pt x="2942359" y="0"/>
                  <a:pt x="3334589" y="101497"/>
                  <a:pt x="3685533" y="304489"/>
                </a:cubicBezTo>
                <a:cubicBezTo>
                  <a:pt x="4299684" y="659726"/>
                  <a:pt x="4707048" y="1277063"/>
                  <a:pt x="4799293" y="1968651"/>
                </a:cubicBezTo>
                <a:lnTo>
                  <a:pt x="4815981" y="2220257"/>
                </a:lnTo>
                <a:lnTo>
                  <a:pt x="0" y="2220257"/>
                </a:lnTo>
                <a:lnTo>
                  <a:pt x="0" y="1122180"/>
                </a:lnTo>
                <a:lnTo>
                  <a:pt x="1416444" y="304489"/>
                </a:lnTo>
                <a:cubicBezTo>
                  <a:pt x="1767387" y="101497"/>
                  <a:pt x="2159618" y="0"/>
                  <a:pt x="2551848" y="0"/>
                </a:cubicBezTo>
                <a:close/>
              </a:path>
            </a:pathLst>
          </a:custGeom>
          <a:gradFill flip="none" rotWithShape="1">
            <a:gsLst>
              <a:gs pos="67000">
                <a:srgbClr val="C9DD03">
                  <a:alpha val="50000"/>
                </a:srgbClr>
              </a:gs>
              <a:gs pos="100000">
                <a:srgbClr val="C9DD03"/>
              </a:gs>
              <a:gs pos="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21" name="Marcador de pie de página 2">
            <a:extLst>
              <a:ext uri="{FF2B5EF4-FFF2-40B4-BE49-F238E27FC236}">
                <a16:creationId xmlns:a16="http://schemas.microsoft.com/office/drawing/2014/main" id="{09A1EF4B-AA81-4BCC-ABC1-42D7D4794A36}"/>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22" name="Marcador de número de diapositiva 3">
            <a:extLst>
              <a:ext uri="{FF2B5EF4-FFF2-40B4-BE49-F238E27FC236}">
                <a16:creationId xmlns:a16="http://schemas.microsoft.com/office/drawing/2014/main" id="{90339F44-3166-43E3-8D09-168AFB1D90D9}"/>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23" name="Marcador de fecha 1">
            <a:extLst>
              <a:ext uri="{FF2B5EF4-FFF2-40B4-BE49-F238E27FC236}">
                <a16:creationId xmlns:a16="http://schemas.microsoft.com/office/drawing/2014/main" id="{9DCB060D-4585-4709-AE86-42222D33641F}"/>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sp>
        <p:nvSpPr>
          <p:cNvPr id="12" name="Text Placeholder 7">
            <a:extLst>
              <a:ext uri="{FF2B5EF4-FFF2-40B4-BE49-F238E27FC236}">
                <a16:creationId xmlns:a16="http://schemas.microsoft.com/office/drawing/2014/main" id="{966D6584-536A-42FD-8E7D-64A81EE407AF}"/>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8" name="Text Placeholder 9">
            <a:extLst>
              <a:ext uri="{FF2B5EF4-FFF2-40B4-BE49-F238E27FC236}">
                <a16:creationId xmlns:a16="http://schemas.microsoft.com/office/drawing/2014/main" id="{E947A571-E6F3-4C50-855F-573BB04695D5}"/>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19" name="Title 1">
            <a:extLst>
              <a:ext uri="{FF2B5EF4-FFF2-40B4-BE49-F238E27FC236}">
                <a16:creationId xmlns:a16="http://schemas.microsoft.com/office/drawing/2014/main" id="{54E115FF-CAAB-4747-94CC-38C3E0109D2E}"/>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accent1"/>
                </a:solidFill>
              </a:defRPr>
            </a:lvl1pPr>
          </a:lstStyle>
          <a:p>
            <a:pPr lvl="0">
              <a:lnSpc>
                <a:spcPct val="80000"/>
              </a:lnSpc>
            </a:pPr>
            <a:r>
              <a:rPr lang="en-US" noProof="0"/>
              <a:t>Click to edit master title – 3 lines of copy max</a:t>
            </a:r>
          </a:p>
        </p:txBody>
      </p:sp>
      <p:sp>
        <p:nvSpPr>
          <p:cNvPr id="20" name="Subtitle 2">
            <a:extLst>
              <a:ext uri="{FF2B5EF4-FFF2-40B4-BE49-F238E27FC236}">
                <a16:creationId xmlns:a16="http://schemas.microsoft.com/office/drawing/2014/main" id="{8304754F-37A5-4709-B581-EE1D0AC7F12D}"/>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3" name="Conector recto 12">
            <a:extLst>
              <a:ext uri="{FF2B5EF4-FFF2-40B4-BE49-F238E27FC236}">
                <a16:creationId xmlns:a16="http://schemas.microsoft.com/office/drawing/2014/main" id="{634DFAA3-23A2-4B54-88F5-AE79736585C1}"/>
              </a:ext>
            </a:extLst>
          </p:cNvPr>
          <p:cNvCxnSpPr>
            <a:cxnSpLocks/>
          </p:cNvCxnSpPr>
          <p:nvPr userDrawn="1"/>
        </p:nvCxnSpPr>
        <p:spPr>
          <a:xfrm>
            <a:off x="1962150" y="6153150"/>
            <a:ext cx="0"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áfico 13">
            <a:extLst>
              <a:ext uri="{FF2B5EF4-FFF2-40B4-BE49-F238E27FC236}">
                <a16:creationId xmlns:a16="http://schemas.microsoft.com/office/drawing/2014/main" id="{85405CE2-BE1A-48A5-9B8F-BA9FE51789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279783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Page Photo Slide">
    <p:spTree>
      <p:nvGrpSpPr>
        <p:cNvPr id="1" name=""/>
        <p:cNvGrpSpPr/>
        <p:nvPr/>
      </p:nvGrpSpPr>
      <p:grpSpPr>
        <a:xfrm>
          <a:off x="0" y="0"/>
          <a:ext cx="0" cy="0"/>
          <a:chOff x="0" y="0"/>
          <a:chExt cx="0" cy="0"/>
        </a:xfrm>
      </p:grpSpPr>
      <p:sp>
        <p:nvSpPr>
          <p:cNvPr id="42" name="Marcador de posición de imagen 41">
            <a:extLst>
              <a:ext uri="{FF2B5EF4-FFF2-40B4-BE49-F238E27FC236}">
                <a16:creationId xmlns:a16="http://schemas.microsoft.com/office/drawing/2014/main" id="{B0DCCE1F-A94E-44C6-BCA8-F7DC6886723E}"/>
              </a:ext>
            </a:extLst>
          </p:cNvPr>
          <p:cNvSpPr>
            <a:spLocks noGrp="1"/>
          </p:cNvSpPr>
          <p:nvPr>
            <p:ph type="pic" sz="quarter" idx="10"/>
          </p:nvPr>
        </p:nvSpPr>
        <p:spPr bwMode="gray">
          <a:xfrm>
            <a:off x="-28174" y="0"/>
            <a:ext cx="12192000" cy="6858000"/>
          </a:xfrm>
          <a:custGeom>
            <a:avLst/>
            <a:gdLst>
              <a:gd name="connsiteX0" fmla="*/ 7394281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426675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43500">
                <a:moveTo>
                  <a:pt x="7394281" y="0"/>
                </a:moveTo>
                <a:lnTo>
                  <a:pt x="9144000" y="0"/>
                </a:lnTo>
                <a:lnTo>
                  <a:pt x="9144000" y="5143500"/>
                </a:lnTo>
                <a:lnTo>
                  <a:pt x="0" y="5143500"/>
                </a:lnTo>
                <a:lnTo>
                  <a:pt x="0" y="4266759"/>
                </a:lnTo>
                <a:close/>
              </a:path>
            </a:pathLst>
          </a:custGeom>
          <a:solidFill>
            <a:schemeClr val="bg2"/>
          </a:solidFill>
        </p:spPr>
        <p:txBody>
          <a:bodyPr wrap="square">
            <a:noAutofit/>
          </a:bodyPr>
          <a:lstStyle/>
          <a:p>
            <a:endParaRPr lang="en-US" noProof="0" dirty="0"/>
          </a:p>
        </p:txBody>
      </p:sp>
      <p:cxnSp>
        <p:nvCxnSpPr>
          <p:cNvPr id="17" name="Straight Connector 16"/>
          <p:cNvCxnSpPr/>
          <p:nvPr userDrawn="1"/>
        </p:nvCxnSpPr>
        <p:spPr bwMode="gray">
          <a:xfrm>
            <a:off x="684755" y="1511717"/>
            <a:ext cx="682752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bwMode="gray">
          <a:xfrm>
            <a:off x="2353734" y="1113361"/>
            <a:ext cx="5594351" cy="1855055"/>
          </a:xfrm>
          <a:prstGeom prst="rect">
            <a:avLst/>
          </a:prstGeom>
        </p:spPr>
        <p:txBody>
          <a:bodyPr anchor="t">
            <a:noAutofit/>
          </a:bodyPr>
          <a:lstStyle>
            <a:lvl1pPr>
              <a:lnSpc>
                <a:spcPct val="80000"/>
              </a:lnSpc>
              <a:defRPr sz="6400" b="1" spc="0" baseline="0">
                <a:solidFill>
                  <a:schemeClr val="accent2"/>
                </a:solidFill>
              </a:defRPr>
            </a:lvl1pPr>
          </a:lstStyle>
          <a:p>
            <a:r>
              <a:rPr lang="en-US" noProof="0" dirty="0"/>
              <a:t>2 lines of copy max</a:t>
            </a:r>
          </a:p>
        </p:txBody>
      </p:sp>
      <p:grpSp>
        <p:nvGrpSpPr>
          <p:cNvPr id="10" name="Group 4">
            <a:extLst>
              <a:ext uri="{FF2B5EF4-FFF2-40B4-BE49-F238E27FC236}">
                <a16:creationId xmlns:a16="http://schemas.microsoft.com/office/drawing/2014/main" id="{161CB475-591F-4198-B367-26E2E925D5CB}"/>
              </a:ext>
            </a:extLst>
          </p:cNvPr>
          <p:cNvGrpSpPr>
            <a:grpSpLocks noChangeAspect="1"/>
          </p:cNvGrpSpPr>
          <p:nvPr userDrawn="1"/>
        </p:nvGrpSpPr>
        <p:grpSpPr bwMode="auto">
          <a:xfrm flipH="1" flipV="1">
            <a:off x="11758101" y="444501"/>
            <a:ext cx="433899" cy="3240844"/>
            <a:chOff x="604" y="1821"/>
            <a:chExt cx="162" cy="1210"/>
          </a:xfrm>
        </p:grpSpPr>
        <p:sp>
          <p:nvSpPr>
            <p:cNvPr id="11" name="Freeform 6">
              <a:extLst>
                <a:ext uri="{FF2B5EF4-FFF2-40B4-BE49-F238E27FC236}">
                  <a16:creationId xmlns:a16="http://schemas.microsoft.com/office/drawing/2014/main" id="{D99530FA-F088-4CBB-97AE-3EB4D70C98FA}"/>
                </a:ext>
              </a:extLst>
            </p:cNvPr>
            <p:cNvSpPr>
              <a:spLocks/>
            </p:cNvSpPr>
            <p:nvPr userDrawn="1"/>
          </p:nvSpPr>
          <p:spPr bwMode="auto">
            <a:xfrm>
              <a:off x="604" y="1821"/>
              <a:ext cx="162" cy="304"/>
            </a:xfrm>
            <a:custGeom>
              <a:avLst/>
              <a:gdLst>
                <a:gd name="T0" fmla="*/ 0 w 760"/>
                <a:gd name="T1" fmla="*/ 15 h 1420"/>
                <a:gd name="T2" fmla="*/ 0 w 760"/>
                <a:gd name="T3" fmla="*/ 1420 h 1420"/>
                <a:gd name="T4" fmla="*/ 448 w 760"/>
                <a:gd name="T5" fmla="*/ 1162 h 1420"/>
                <a:gd name="T6" fmla="*/ 760 w 760"/>
                <a:gd name="T7" fmla="*/ 622 h 1420"/>
                <a:gd name="T8" fmla="*/ 448 w 760"/>
                <a:gd name="T9" fmla="*/ 83 h 1420"/>
                <a:gd name="T10" fmla="*/ 137 w 760"/>
                <a:gd name="T11" fmla="*/ 0 h 1420"/>
                <a:gd name="T12" fmla="*/ 0 w 760"/>
                <a:gd name="T13" fmla="*/ 15 h 1420"/>
              </a:gdLst>
              <a:ahLst/>
              <a:cxnLst>
                <a:cxn ang="0">
                  <a:pos x="T0" y="T1"/>
                </a:cxn>
                <a:cxn ang="0">
                  <a:pos x="T2" y="T3"/>
                </a:cxn>
                <a:cxn ang="0">
                  <a:pos x="T4" y="T5"/>
                </a:cxn>
                <a:cxn ang="0">
                  <a:pos x="T6" y="T7"/>
                </a:cxn>
                <a:cxn ang="0">
                  <a:pos x="T8" y="T9"/>
                </a:cxn>
                <a:cxn ang="0">
                  <a:pos x="T10" y="T11"/>
                </a:cxn>
                <a:cxn ang="0">
                  <a:pos x="T12" y="T13"/>
                </a:cxn>
              </a:cxnLst>
              <a:rect l="0" t="0" r="r" b="b"/>
              <a:pathLst>
                <a:path w="760" h="1420">
                  <a:moveTo>
                    <a:pt x="0" y="15"/>
                  </a:moveTo>
                  <a:lnTo>
                    <a:pt x="0" y="1420"/>
                  </a:lnTo>
                  <a:lnTo>
                    <a:pt x="448" y="1162"/>
                  </a:lnTo>
                  <a:cubicBezTo>
                    <a:pt x="641" y="1051"/>
                    <a:pt x="760" y="845"/>
                    <a:pt x="760" y="622"/>
                  </a:cubicBezTo>
                  <a:cubicBezTo>
                    <a:pt x="760" y="400"/>
                    <a:pt x="641" y="194"/>
                    <a:pt x="448" y="83"/>
                  </a:cubicBezTo>
                  <a:cubicBezTo>
                    <a:pt x="352" y="28"/>
                    <a:pt x="244" y="0"/>
                    <a:pt x="137" y="0"/>
                  </a:cubicBezTo>
                  <a:cubicBezTo>
                    <a:pt x="91" y="0"/>
                    <a:pt x="45" y="5"/>
                    <a:pt x="0" y="15"/>
                  </a:cubicBezTo>
                  <a:close/>
                </a:path>
              </a:pathLst>
            </a:custGeom>
            <a:solidFill>
              <a:srgbClr val="C9D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 name="Freeform 7">
              <a:extLst>
                <a:ext uri="{FF2B5EF4-FFF2-40B4-BE49-F238E27FC236}">
                  <a16:creationId xmlns:a16="http://schemas.microsoft.com/office/drawing/2014/main" id="{C2DF393D-8778-4861-BA8A-47F8C656461C}"/>
                </a:ext>
              </a:extLst>
            </p:cNvPr>
            <p:cNvSpPr>
              <a:spLocks/>
            </p:cNvSpPr>
            <p:nvPr userDrawn="1"/>
          </p:nvSpPr>
          <p:spPr bwMode="auto">
            <a:xfrm>
              <a:off x="604" y="2273"/>
              <a:ext cx="162" cy="305"/>
            </a:xfrm>
            <a:custGeom>
              <a:avLst/>
              <a:gdLst>
                <a:gd name="T0" fmla="*/ 137 w 760"/>
                <a:gd name="T1" fmla="*/ 0 h 1421"/>
                <a:gd name="T2" fmla="*/ 135 w 760"/>
                <a:gd name="T3" fmla="*/ 0 h 1421"/>
                <a:gd name="T4" fmla="*/ 0 w 760"/>
                <a:gd name="T5" fmla="*/ 16 h 1421"/>
                <a:gd name="T6" fmla="*/ 0 w 760"/>
                <a:gd name="T7" fmla="*/ 1421 h 1421"/>
                <a:gd name="T8" fmla="*/ 448 w 760"/>
                <a:gd name="T9" fmla="*/ 1163 h 1421"/>
                <a:gd name="T10" fmla="*/ 760 w 760"/>
                <a:gd name="T11" fmla="*/ 623 h 1421"/>
                <a:gd name="T12" fmla="*/ 448 w 760"/>
                <a:gd name="T13" fmla="*/ 84 h 1421"/>
                <a:gd name="T14" fmla="*/ 137 w 760"/>
                <a:gd name="T15" fmla="*/ 0 h 1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0" h="1421">
                  <a:moveTo>
                    <a:pt x="137" y="0"/>
                  </a:moveTo>
                  <a:lnTo>
                    <a:pt x="135" y="0"/>
                  </a:lnTo>
                  <a:cubicBezTo>
                    <a:pt x="90" y="1"/>
                    <a:pt x="44" y="6"/>
                    <a:pt x="0" y="16"/>
                  </a:cubicBezTo>
                  <a:lnTo>
                    <a:pt x="0" y="1421"/>
                  </a:lnTo>
                  <a:lnTo>
                    <a:pt x="448" y="1163"/>
                  </a:lnTo>
                  <a:cubicBezTo>
                    <a:pt x="641" y="1051"/>
                    <a:pt x="760" y="846"/>
                    <a:pt x="760" y="623"/>
                  </a:cubicBezTo>
                  <a:cubicBezTo>
                    <a:pt x="760" y="401"/>
                    <a:pt x="641" y="195"/>
                    <a:pt x="448" y="84"/>
                  </a:cubicBezTo>
                  <a:cubicBezTo>
                    <a:pt x="352" y="28"/>
                    <a:pt x="244" y="0"/>
                    <a:pt x="137" y="0"/>
                  </a:cubicBez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 name="Freeform 8">
              <a:extLst>
                <a:ext uri="{FF2B5EF4-FFF2-40B4-BE49-F238E27FC236}">
                  <a16:creationId xmlns:a16="http://schemas.microsoft.com/office/drawing/2014/main" id="{5C40B0B2-0501-469C-9EDE-62A33455DB7D}"/>
                </a:ext>
              </a:extLst>
            </p:cNvPr>
            <p:cNvSpPr>
              <a:spLocks/>
            </p:cNvSpPr>
            <p:nvPr userDrawn="1"/>
          </p:nvSpPr>
          <p:spPr bwMode="auto">
            <a:xfrm>
              <a:off x="604" y="2726"/>
              <a:ext cx="162" cy="305"/>
            </a:xfrm>
            <a:custGeom>
              <a:avLst/>
              <a:gdLst>
                <a:gd name="T0" fmla="*/ 0 w 760"/>
                <a:gd name="T1" fmla="*/ 15 h 1421"/>
                <a:gd name="T2" fmla="*/ 0 w 760"/>
                <a:gd name="T3" fmla="*/ 1421 h 1421"/>
                <a:gd name="T4" fmla="*/ 448 w 760"/>
                <a:gd name="T5" fmla="*/ 1162 h 1421"/>
                <a:gd name="T6" fmla="*/ 760 w 760"/>
                <a:gd name="T7" fmla="*/ 623 h 1421"/>
                <a:gd name="T8" fmla="*/ 448 w 760"/>
                <a:gd name="T9" fmla="*/ 84 h 1421"/>
                <a:gd name="T10" fmla="*/ 448 w 760"/>
                <a:gd name="T11" fmla="*/ 84 h 1421"/>
                <a:gd name="T12" fmla="*/ 137 w 760"/>
                <a:gd name="T13" fmla="*/ 0 h 1421"/>
                <a:gd name="T14" fmla="*/ 0 w 760"/>
                <a:gd name="T15" fmla="*/ 15 h 1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0" h="1421">
                  <a:moveTo>
                    <a:pt x="0" y="15"/>
                  </a:moveTo>
                  <a:lnTo>
                    <a:pt x="0" y="1421"/>
                  </a:lnTo>
                  <a:lnTo>
                    <a:pt x="448" y="1162"/>
                  </a:lnTo>
                  <a:cubicBezTo>
                    <a:pt x="641" y="1051"/>
                    <a:pt x="760" y="845"/>
                    <a:pt x="760" y="623"/>
                  </a:cubicBezTo>
                  <a:cubicBezTo>
                    <a:pt x="760" y="400"/>
                    <a:pt x="641" y="195"/>
                    <a:pt x="448" y="84"/>
                  </a:cubicBezTo>
                  <a:lnTo>
                    <a:pt x="448" y="84"/>
                  </a:lnTo>
                  <a:cubicBezTo>
                    <a:pt x="352" y="28"/>
                    <a:pt x="244" y="0"/>
                    <a:pt x="137" y="0"/>
                  </a:cubicBezTo>
                  <a:cubicBezTo>
                    <a:pt x="91" y="0"/>
                    <a:pt x="45" y="5"/>
                    <a:pt x="0" y="15"/>
                  </a:cubicBezTo>
                  <a:close/>
                </a:path>
              </a:pathLst>
            </a:custGeom>
            <a:solidFill>
              <a:srgbClr val="002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grpSp>
      <p:sp>
        <p:nvSpPr>
          <p:cNvPr id="53" name="Freeform 10">
            <a:extLst>
              <a:ext uri="{FF2B5EF4-FFF2-40B4-BE49-F238E27FC236}">
                <a16:creationId xmlns:a16="http://schemas.microsoft.com/office/drawing/2014/main" id="{D72ED817-9DDC-42F4-8B89-2B3BC63A5572}"/>
              </a:ext>
            </a:extLst>
          </p:cNvPr>
          <p:cNvSpPr>
            <a:spLocks/>
          </p:cNvSpPr>
          <p:nvPr userDrawn="1"/>
        </p:nvSpPr>
        <p:spPr bwMode="auto">
          <a:xfrm>
            <a:off x="2203451" y="5094821"/>
            <a:ext cx="5776384" cy="869951"/>
          </a:xfrm>
          <a:custGeom>
            <a:avLst/>
            <a:gdLst>
              <a:gd name="T0" fmla="*/ 29716 w 32137"/>
              <a:gd name="T1" fmla="*/ 4842 h 4842"/>
              <a:gd name="T2" fmla="*/ 2421 w 32137"/>
              <a:gd name="T3" fmla="*/ 4842 h 4842"/>
              <a:gd name="T4" fmla="*/ 0 w 32137"/>
              <a:gd name="T5" fmla="*/ 2421 h 4842"/>
              <a:gd name="T6" fmla="*/ 2421 w 32137"/>
              <a:gd name="T7" fmla="*/ 0 h 4842"/>
              <a:gd name="T8" fmla="*/ 29716 w 32137"/>
              <a:gd name="T9" fmla="*/ 0 h 4842"/>
              <a:gd name="T10" fmla="*/ 32137 w 32137"/>
              <a:gd name="T11" fmla="*/ 2421 h 4842"/>
              <a:gd name="T12" fmla="*/ 29716 w 32137"/>
              <a:gd name="T13" fmla="*/ 4842 h 4842"/>
            </a:gdLst>
            <a:ahLst/>
            <a:cxnLst>
              <a:cxn ang="0">
                <a:pos x="T0" y="T1"/>
              </a:cxn>
              <a:cxn ang="0">
                <a:pos x="T2" y="T3"/>
              </a:cxn>
              <a:cxn ang="0">
                <a:pos x="T4" y="T5"/>
              </a:cxn>
              <a:cxn ang="0">
                <a:pos x="T6" y="T7"/>
              </a:cxn>
              <a:cxn ang="0">
                <a:pos x="T8" y="T9"/>
              </a:cxn>
              <a:cxn ang="0">
                <a:pos x="T10" y="T11"/>
              </a:cxn>
              <a:cxn ang="0">
                <a:pos x="T12" y="T13"/>
              </a:cxn>
            </a:cxnLst>
            <a:rect l="0" t="0" r="r" b="b"/>
            <a:pathLst>
              <a:path w="32137" h="4842">
                <a:moveTo>
                  <a:pt x="29716" y="4842"/>
                </a:moveTo>
                <a:lnTo>
                  <a:pt x="2421" y="4842"/>
                </a:lnTo>
                <a:cubicBezTo>
                  <a:pt x="1090" y="4842"/>
                  <a:pt x="0" y="3753"/>
                  <a:pt x="0" y="2421"/>
                </a:cubicBezTo>
                <a:cubicBezTo>
                  <a:pt x="0" y="1089"/>
                  <a:pt x="1090" y="0"/>
                  <a:pt x="2421" y="0"/>
                </a:cubicBezTo>
                <a:lnTo>
                  <a:pt x="29716" y="0"/>
                </a:lnTo>
                <a:cubicBezTo>
                  <a:pt x="31048" y="0"/>
                  <a:pt x="32137" y="1089"/>
                  <a:pt x="32137" y="2421"/>
                </a:cubicBezTo>
                <a:cubicBezTo>
                  <a:pt x="32137" y="3753"/>
                  <a:pt x="31048" y="4842"/>
                  <a:pt x="29716" y="48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noProof="0" dirty="0"/>
          </a:p>
        </p:txBody>
      </p:sp>
      <p:sp>
        <p:nvSpPr>
          <p:cNvPr id="54" name="Freeform 11">
            <a:extLst>
              <a:ext uri="{FF2B5EF4-FFF2-40B4-BE49-F238E27FC236}">
                <a16:creationId xmlns:a16="http://schemas.microsoft.com/office/drawing/2014/main" id="{ACB56D83-5118-492C-9C38-E4EFF8CA1988}"/>
              </a:ext>
            </a:extLst>
          </p:cNvPr>
          <p:cNvSpPr>
            <a:spLocks/>
          </p:cNvSpPr>
          <p:nvPr userDrawn="1"/>
        </p:nvSpPr>
        <p:spPr bwMode="auto">
          <a:xfrm>
            <a:off x="8087784" y="5094821"/>
            <a:ext cx="1905000" cy="869951"/>
          </a:xfrm>
          <a:custGeom>
            <a:avLst/>
            <a:gdLst>
              <a:gd name="T0" fmla="*/ 8172 w 10593"/>
              <a:gd name="T1" fmla="*/ 4842 h 4842"/>
              <a:gd name="T2" fmla="*/ 2421 w 10593"/>
              <a:gd name="T3" fmla="*/ 4842 h 4842"/>
              <a:gd name="T4" fmla="*/ 0 w 10593"/>
              <a:gd name="T5" fmla="*/ 2421 h 4842"/>
              <a:gd name="T6" fmla="*/ 2421 w 10593"/>
              <a:gd name="T7" fmla="*/ 0 h 4842"/>
              <a:gd name="T8" fmla="*/ 8172 w 10593"/>
              <a:gd name="T9" fmla="*/ 0 h 4842"/>
              <a:gd name="T10" fmla="*/ 10593 w 10593"/>
              <a:gd name="T11" fmla="*/ 2421 h 4842"/>
              <a:gd name="T12" fmla="*/ 8172 w 10593"/>
              <a:gd name="T13" fmla="*/ 4842 h 4842"/>
            </a:gdLst>
            <a:ahLst/>
            <a:cxnLst>
              <a:cxn ang="0">
                <a:pos x="T0" y="T1"/>
              </a:cxn>
              <a:cxn ang="0">
                <a:pos x="T2" y="T3"/>
              </a:cxn>
              <a:cxn ang="0">
                <a:pos x="T4" y="T5"/>
              </a:cxn>
              <a:cxn ang="0">
                <a:pos x="T6" y="T7"/>
              </a:cxn>
              <a:cxn ang="0">
                <a:pos x="T8" y="T9"/>
              </a:cxn>
              <a:cxn ang="0">
                <a:pos x="T10" y="T11"/>
              </a:cxn>
              <a:cxn ang="0">
                <a:pos x="T12" y="T13"/>
              </a:cxn>
            </a:cxnLst>
            <a:rect l="0" t="0" r="r" b="b"/>
            <a:pathLst>
              <a:path w="10593" h="4842">
                <a:moveTo>
                  <a:pt x="8172" y="4842"/>
                </a:moveTo>
                <a:lnTo>
                  <a:pt x="2421" y="4842"/>
                </a:lnTo>
                <a:cubicBezTo>
                  <a:pt x="1090" y="4842"/>
                  <a:pt x="0" y="3753"/>
                  <a:pt x="0" y="2421"/>
                </a:cubicBezTo>
                <a:cubicBezTo>
                  <a:pt x="0" y="1089"/>
                  <a:pt x="1090" y="0"/>
                  <a:pt x="2421" y="0"/>
                </a:cubicBezTo>
                <a:lnTo>
                  <a:pt x="8172" y="0"/>
                </a:lnTo>
                <a:cubicBezTo>
                  <a:pt x="9504" y="0"/>
                  <a:pt x="10593" y="1089"/>
                  <a:pt x="10593" y="2421"/>
                </a:cubicBezTo>
                <a:cubicBezTo>
                  <a:pt x="10593" y="3753"/>
                  <a:pt x="9504" y="4842"/>
                  <a:pt x="8172" y="48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noProof="0" dirty="0"/>
          </a:p>
        </p:txBody>
      </p:sp>
      <p:sp>
        <p:nvSpPr>
          <p:cNvPr id="43" name="Text Placeholder 7">
            <a:extLst>
              <a:ext uri="{FF2B5EF4-FFF2-40B4-BE49-F238E27FC236}">
                <a16:creationId xmlns:a16="http://schemas.microsoft.com/office/drawing/2014/main" id="{1CB998CB-0467-47FE-8647-7F48740C2787}"/>
              </a:ext>
            </a:extLst>
          </p:cNvPr>
          <p:cNvSpPr>
            <a:spLocks noGrp="1"/>
          </p:cNvSpPr>
          <p:nvPr userDrawn="1">
            <p:ph type="body" sz="quarter" idx="11" hasCustomPrompt="1"/>
          </p:nvPr>
        </p:nvSpPr>
        <p:spPr>
          <a:xfrm>
            <a:off x="2349018" y="5365543"/>
            <a:ext cx="5281567" cy="328295"/>
          </a:xfrm>
        </p:spPr>
        <p:txBody>
          <a:bodyPr wrap="square" anchor="ctr">
            <a:spAutoFit/>
          </a:bodyPr>
          <a:lstStyle>
            <a:lvl1pPr marL="0" indent="0">
              <a:lnSpc>
                <a:spcPct val="100000"/>
              </a:lnSpc>
              <a:spcAft>
                <a:spcPts val="0"/>
              </a:spcAft>
              <a:buNone/>
              <a:defRPr sz="2133" b="0">
                <a:solidFill>
                  <a:schemeClr val="accent1"/>
                </a:solidFill>
              </a:defRPr>
            </a:lvl1pPr>
            <a:lvl2pPr marL="0">
              <a:lnSpc>
                <a:spcPct val="100000"/>
              </a:lnSpc>
              <a:buNone/>
              <a:defRPr sz="1867" b="1">
                <a:solidFill>
                  <a:schemeClr val="tx1"/>
                </a:solidFill>
              </a:defRPr>
            </a:lvl2pPr>
          </a:lstStyle>
          <a:p>
            <a:pPr lvl="0"/>
            <a:r>
              <a:rPr lang="en-US" noProof="0" dirty="0"/>
              <a:t>Click to edit Master text styles</a:t>
            </a:r>
          </a:p>
        </p:txBody>
      </p:sp>
      <p:sp>
        <p:nvSpPr>
          <p:cNvPr id="4" name="Marcador de fecha 3">
            <a:extLst>
              <a:ext uri="{FF2B5EF4-FFF2-40B4-BE49-F238E27FC236}">
                <a16:creationId xmlns:a16="http://schemas.microsoft.com/office/drawing/2014/main" id="{C58A0AB2-AE30-4AF1-81E6-ED72C1A27761}"/>
              </a:ext>
            </a:extLst>
          </p:cNvPr>
          <p:cNvSpPr>
            <a:spLocks noGrp="1"/>
          </p:cNvSpPr>
          <p:nvPr>
            <p:ph type="dt" sz="half" idx="12"/>
          </p:nvPr>
        </p:nvSpPr>
        <p:spPr/>
        <p:txBody>
          <a:bodyPr/>
          <a:lstStyle>
            <a:lvl1pPr>
              <a:defRPr>
                <a:solidFill>
                  <a:schemeClr val="bg1"/>
                </a:solidFill>
              </a:defRPr>
            </a:lvl1pPr>
          </a:lstStyle>
          <a:p>
            <a:endParaRPr lang="en-US" noProof="0" dirty="0"/>
          </a:p>
        </p:txBody>
      </p:sp>
      <p:sp>
        <p:nvSpPr>
          <p:cNvPr id="5" name="Marcador de pie de página 4">
            <a:extLst>
              <a:ext uri="{FF2B5EF4-FFF2-40B4-BE49-F238E27FC236}">
                <a16:creationId xmlns:a16="http://schemas.microsoft.com/office/drawing/2014/main" id="{199AF517-E53E-4190-8CED-4AFEC8B6310F}"/>
              </a:ext>
            </a:extLst>
          </p:cNvPr>
          <p:cNvSpPr>
            <a:spLocks noGrp="1"/>
          </p:cNvSpPr>
          <p:nvPr>
            <p:ph type="ftr" sz="quarter" idx="13"/>
          </p:nvPr>
        </p:nvSpPr>
        <p:spPr/>
        <p:txBody>
          <a:bodyPr/>
          <a:lstStyle>
            <a:lvl1pPr>
              <a:defRPr>
                <a:solidFill>
                  <a:schemeClr val="bg1"/>
                </a:solidFill>
              </a:defRPr>
            </a:lvl1pPr>
          </a:lstStyle>
          <a:p>
            <a:r>
              <a:rPr lang="en-US" noProof="0" dirty="0"/>
              <a:t>© 2022 Information Resources Inc. (IRI). Confidential and proprietary. </a:t>
            </a:r>
          </a:p>
        </p:txBody>
      </p:sp>
      <p:sp>
        <p:nvSpPr>
          <p:cNvPr id="6" name="Marcador de número de diapositiva 5">
            <a:extLst>
              <a:ext uri="{FF2B5EF4-FFF2-40B4-BE49-F238E27FC236}">
                <a16:creationId xmlns:a16="http://schemas.microsoft.com/office/drawing/2014/main" id="{3F5A0257-B748-4918-840E-F63740559698}"/>
              </a:ext>
            </a:extLst>
          </p:cNvPr>
          <p:cNvSpPr>
            <a:spLocks noGrp="1"/>
          </p:cNvSpPr>
          <p:nvPr>
            <p:ph type="sldNum" sz="quarter" idx="14"/>
          </p:nvPr>
        </p:nvSpPr>
        <p:spPr/>
        <p:txBody>
          <a:bodyPr/>
          <a:lstStyle>
            <a:lvl1pPr>
              <a:defRPr>
                <a:solidFill>
                  <a:schemeClr val="bg1"/>
                </a:solidFill>
              </a:defRPr>
            </a:lvl1pPr>
          </a:lstStyle>
          <a:p>
            <a:fld id="{75936602-DEDF-4B15-861F-E2D79C481905}" type="slidenum">
              <a:rPr lang="en-US" noProof="0" smtClean="0"/>
              <a:pPr/>
              <a:t>‹#›</a:t>
            </a:fld>
            <a:endParaRPr lang="en-US" noProof="0" dirty="0"/>
          </a:p>
        </p:txBody>
      </p:sp>
      <p:pic>
        <p:nvPicPr>
          <p:cNvPr id="28" name="Picture 27">
            <a:extLst>
              <a:ext uri="{FF2B5EF4-FFF2-40B4-BE49-F238E27FC236}">
                <a16:creationId xmlns:a16="http://schemas.microsoft.com/office/drawing/2014/main" id="{A9C2DA31-F790-4C49-8DD1-D41D374488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96135" y="5228348"/>
            <a:ext cx="1099279" cy="593494"/>
          </a:xfrm>
          <a:prstGeom prst="rect">
            <a:avLst/>
          </a:prstGeom>
        </p:spPr>
      </p:pic>
    </p:spTree>
    <p:extLst>
      <p:ext uri="{BB962C8B-B14F-4D97-AF65-F5344CB8AC3E}">
        <p14:creationId xmlns:p14="http://schemas.microsoft.com/office/powerpoint/2010/main" val="68616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7_Full Page Photo Slide">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4E74B03E-89D3-450C-B240-F2B34F821A9E}"/>
              </a:ext>
            </a:extLst>
          </p:cNvPr>
          <p:cNvSpPr>
            <a:spLocks noGrp="1"/>
          </p:cNvSpPr>
          <p:nvPr>
            <p:ph type="pic" sz="quarter" idx="10"/>
          </p:nvPr>
        </p:nvSpPr>
        <p:spPr>
          <a:xfrm>
            <a:off x="0" y="0"/>
            <a:ext cx="12192000" cy="6858000"/>
          </a:xfrm>
          <a:solidFill>
            <a:schemeClr val="bg2"/>
          </a:solidFill>
        </p:spPr>
        <p:txBody>
          <a:bodyPr/>
          <a:lstStyle/>
          <a:p>
            <a:endParaRPr lang="en-US" noProof="0" dirty="0"/>
          </a:p>
        </p:txBody>
      </p:sp>
      <p:sp>
        <p:nvSpPr>
          <p:cNvPr id="49" name="Marcador de pie de página 2">
            <a:extLst>
              <a:ext uri="{FF2B5EF4-FFF2-40B4-BE49-F238E27FC236}">
                <a16:creationId xmlns:a16="http://schemas.microsoft.com/office/drawing/2014/main" id="{82E6BB1E-5471-4D53-A8E3-2691C8890531}"/>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50" name="Marcador de número de diapositiva 3">
            <a:extLst>
              <a:ext uri="{FF2B5EF4-FFF2-40B4-BE49-F238E27FC236}">
                <a16:creationId xmlns:a16="http://schemas.microsoft.com/office/drawing/2014/main" id="{8F3FFF98-3DCC-482D-85FE-9B42A67D0BA2}"/>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51" name="Marcador de fecha 1">
            <a:extLst>
              <a:ext uri="{FF2B5EF4-FFF2-40B4-BE49-F238E27FC236}">
                <a16:creationId xmlns:a16="http://schemas.microsoft.com/office/drawing/2014/main" id="{853222B3-17FD-4781-8FC7-F9A8A52BB019}"/>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endParaRPr lang="en-US" noProof="0" dirty="0"/>
          </a:p>
        </p:txBody>
      </p:sp>
      <p:cxnSp>
        <p:nvCxnSpPr>
          <p:cNvPr id="8" name="Conector recto 7">
            <a:extLst>
              <a:ext uri="{FF2B5EF4-FFF2-40B4-BE49-F238E27FC236}">
                <a16:creationId xmlns:a16="http://schemas.microsoft.com/office/drawing/2014/main" id="{12956C1B-A0C4-4E47-80A7-E49B7D44469C}"/>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áfico 8">
            <a:extLst>
              <a:ext uri="{FF2B5EF4-FFF2-40B4-BE49-F238E27FC236}">
                <a16:creationId xmlns:a16="http://schemas.microsoft.com/office/drawing/2014/main" id="{6FD1E698-D227-43B7-908C-A5E052FFDB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2811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Full Page Photo Slide">
    <p:bg>
      <p:bgPr>
        <a:solidFill>
          <a:schemeClr val="bg2"/>
        </a:solidFill>
        <a:effectLst/>
      </p:bgPr>
    </p:bg>
    <p:spTree>
      <p:nvGrpSpPr>
        <p:cNvPr id="1" name=""/>
        <p:cNvGrpSpPr/>
        <p:nvPr/>
      </p:nvGrpSpPr>
      <p:grpSpPr>
        <a:xfrm>
          <a:off x="0" y="0"/>
          <a:ext cx="0" cy="0"/>
          <a:chOff x="0" y="0"/>
          <a:chExt cx="0" cy="0"/>
        </a:xfrm>
      </p:grpSpPr>
      <p:grpSp>
        <p:nvGrpSpPr>
          <p:cNvPr id="57" name="Grupo 56">
            <a:extLst>
              <a:ext uri="{FF2B5EF4-FFF2-40B4-BE49-F238E27FC236}">
                <a16:creationId xmlns:a16="http://schemas.microsoft.com/office/drawing/2014/main" id="{F2CF7629-98A5-4AAD-A373-CC2C672D720E}"/>
              </a:ext>
            </a:extLst>
          </p:cNvPr>
          <p:cNvGrpSpPr/>
          <p:nvPr userDrawn="1"/>
        </p:nvGrpSpPr>
        <p:grpSpPr>
          <a:xfrm>
            <a:off x="3810002" y="834407"/>
            <a:ext cx="4571998" cy="5189188"/>
            <a:chOff x="-976488" y="834405"/>
            <a:chExt cx="6733821" cy="7642843"/>
          </a:xfrm>
        </p:grpSpPr>
        <p:sp>
          <p:nvSpPr>
            <p:cNvPr id="58" name="Freeform 5">
              <a:extLst>
                <a:ext uri="{FF2B5EF4-FFF2-40B4-BE49-F238E27FC236}">
                  <a16:creationId xmlns:a16="http://schemas.microsoft.com/office/drawing/2014/main" id="{2316A620-7874-408F-9782-3E71A9A04263}"/>
                </a:ext>
              </a:extLst>
            </p:cNvPr>
            <p:cNvSpPr>
              <a:spLocks/>
            </p:cNvSpPr>
            <p:nvPr userDrawn="1"/>
          </p:nvSpPr>
          <p:spPr bwMode="auto">
            <a:xfrm>
              <a:off x="-976488" y="2496611"/>
              <a:ext cx="6733821" cy="4320792"/>
            </a:xfrm>
            <a:custGeom>
              <a:avLst/>
              <a:gdLst>
                <a:gd name="T0" fmla="*/ 16184 w 18161"/>
                <a:gd name="T1" fmla="*/ 176 h 11659"/>
                <a:gd name="T2" fmla="*/ 659 w 18161"/>
                <a:gd name="T3" fmla="*/ 9139 h 11659"/>
                <a:gd name="T4" fmla="*/ 0 w 18161"/>
                <a:gd name="T5" fmla="*/ 10281 h 11659"/>
                <a:gd name="T6" fmla="*/ 659 w 18161"/>
                <a:gd name="T7" fmla="*/ 11423 h 11659"/>
                <a:gd name="T8" fmla="*/ 659 w 18161"/>
                <a:gd name="T9" fmla="*/ 11423 h 11659"/>
                <a:gd name="T10" fmla="*/ 1978 w 18161"/>
                <a:gd name="T11" fmla="*/ 11423 h 11659"/>
                <a:gd name="T12" fmla="*/ 17502 w 18161"/>
                <a:gd name="T13" fmla="*/ 2460 h 11659"/>
                <a:gd name="T14" fmla="*/ 18161 w 18161"/>
                <a:gd name="T15" fmla="*/ 1318 h 11659"/>
                <a:gd name="T16" fmla="*/ 17502 w 18161"/>
                <a:gd name="T17" fmla="*/ 176 h 11659"/>
                <a:gd name="T18" fmla="*/ 17502 w 18161"/>
                <a:gd name="T19" fmla="*/ 176 h 11659"/>
                <a:gd name="T20" fmla="*/ 16843 w 18161"/>
                <a:gd name="T21" fmla="*/ 0 h 11659"/>
                <a:gd name="T22" fmla="*/ 16184 w 18161"/>
                <a:gd name="T23" fmla="*/ 176 h 1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61" h="11659">
                  <a:moveTo>
                    <a:pt x="16184" y="176"/>
                  </a:moveTo>
                  <a:lnTo>
                    <a:pt x="659" y="9139"/>
                  </a:lnTo>
                  <a:cubicBezTo>
                    <a:pt x="251" y="9375"/>
                    <a:pt x="0" y="9810"/>
                    <a:pt x="0" y="10281"/>
                  </a:cubicBezTo>
                  <a:cubicBezTo>
                    <a:pt x="0" y="10752"/>
                    <a:pt x="251" y="11188"/>
                    <a:pt x="659" y="11423"/>
                  </a:cubicBezTo>
                  <a:lnTo>
                    <a:pt x="659" y="11423"/>
                  </a:lnTo>
                  <a:cubicBezTo>
                    <a:pt x="1067" y="11659"/>
                    <a:pt x="1570" y="11659"/>
                    <a:pt x="1978" y="11423"/>
                  </a:cubicBezTo>
                  <a:lnTo>
                    <a:pt x="17502" y="2460"/>
                  </a:lnTo>
                  <a:cubicBezTo>
                    <a:pt x="17910" y="2224"/>
                    <a:pt x="18161" y="1789"/>
                    <a:pt x="18161" y="1318"/>
                  </a:cubicBezTo>
                  <a:cubicBezTo>
                    <a:pt x="18161" y="847"/>
                    <a:pt x="17910" y="412"/>
                    <a:pt x="17502" y="176"/>
                  </a:cubicBezTo>
                  <a:lnTo>
                    <a:pt x="17502" y="176"/>
                  </a:lnTo>
                  <a:cubicBezTo>
                    <a:pt x="17298" y="59"/>
                    <a:pt x="17071" y="0"/>
                    <a:pt x="16843" y="0"/>
                  </a:cubicBezTo>
                  <a:cubicBezTo>
                    <a:pt x="16615" y="0"/>
                    <a:pt x="16388" y="59"/>
                    <a:pt x="16184" y="176"/>
                  </a:cubicBezTo>
                  <a:close/>
                </a:path>
              </a:pathLst>
            </a:custGeom>
            <a:gradFill flip="none" rotWithShape="1">
              <a:gsLst>
                <a:gs pos="80000">
                  <a:srgbClr val="C9DD03">
                    <a:alpha val="50000"/>
                  </a:srgbClr>
                </a:gs>
                <a:gs pos="23000">
                  <a:srgbClr val="C9DD03"/>
                </a:gs>
                <a:gs pos="10000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59" name="Freeform 6">
              <a:extLst>
                <a:ext uri="{FF2B5EF4-FFF2-40B4-BE49-F238E27FC236}">
                  <a16:creationId xmlns:a16="http://schemas.microsoft.com/office/drawing/2014/main" id="{0EB3DDEF-5156-4B88-98A8-7009F5BF3780}"/>
                </a:ext>
              </a:extLst>
            </p:cNvPr>
            <p:cNvSpPr>
              <a:spLocks/>
            </p:cNvSpPr>
            <p:nvPr userDrawn="1"/>
          </p:nvSpPr>
          <p:spPr bwMode="auto">
            <a:xfrm>
              <a:off x="461414" y="4156456"/>
              <a:ext cx="5295919" cy="3489689"/>
            </a:xfrm>
            <a:custGeom>
              <a:avLst/>
              <a:gdLst>
                <a:gd name="T0" fmla="*/ 12303 w 14281"/>
                <a:gd name="T1" fmla="*/ 177 h 9418"/>
                <a:gd name="T2" fmla="*/ 9472 w 14281"/>
                <a:gd name="T3" fmla="*/ 1811 h 9418"/>
                <a:gd name="T4" fmla="*/ 8853 w 14281"/>
                <a:gd name="T5" fmla="*/ 2883 h 9418"/>
                <a:gd name="T6" fmla="*/ 8853 w 14281"/>
                <a:gd name="T7" fmla="*/ 2883 h 9418"/>
                <a:gd name="T8" fmla="*/ 8609 w 14281"/>
                <a:gd name="T9" fmla="*/ 3024 h 9418"/>
                <a:gd name="T10" fmla="*/ 7371 w 14281"/>
                <a:gd name="T11" fmla="*/ 3024 h 9418"/>
                <a:gd name="T12" fmla="*/ 660 w 14281"/>
                <a:gd name="T13" fmla="*/ 6899 h 9418"/>
                <a:gd name="T14" fmla="*/ 0 w 14281"/>
                <a:gd name="T15" fmla="*/ 8041 h 9418"/>
                <a:gd name="T16" fmla="*/ 659 w 14281"/>
                <a:gd name="T17" fmla="*/ 9183 h 9418"/>
                <a:gd name="T18" fmla="*/ 660 w 14281"/>
                <a:gd name="T19" fmla="*/ 9183 h 9418"/>
                <a:gd name="T20" fmla="*/ 1978 w 14281"/>
                <a:gd name="T21" fmla="*/ 9183 h 9418"/>
                <a:gd name="T22" fmla="*/ 8690 w 14281"/>
                <a:gd name="T23" fmla="*/ 5308 h 9418"/>
                <a:gd name="T24" fmla="*/ 9309 w 14281"/>
                <a:gd name="T25" fmla="*/ 4236 h 9418"/>
                <a:gd name="T26" fmla="*/ 9309 w 14281"/>
                <a:gd name="T27" fmla="*/ 4236 h 9418"/>
                <a:gd name="T28" fmla="*/ 9553 w 14281"/>
                <a:gd name="T29" fmla="*/ 4095 h 9418"/>
                <a:gd name="T30" fmla="*/ 10791 w 14281"/>
                <a:gd name="T31" fmla="*/ 4095 h 9418"/>
                <a:gd name="T32" fmla="*/ 13621 w 14281"/>
                <a:gd name="T33" fmla="*/ 2460 h 9418"/>
                <a:gd name="T34" fmla="*/ 14281 w 14281"/>
                <a:gd name="T35" fmla="*/ 1319 h 9418"/>
                <a:gd name="T36" fmla="*/ 13621 w 14281"/>
                <a:gd name="T37" fmla="*/ 177 h 9418"/>
                <a:gd name="T38" fmla="*/ 12962 w 14281"/>
                <a:gd name="T39" fmla="*/ 0 h 9418"/>
                <a:gd name="T40" fmla="*/ 12303 w 14281"/>
                <a:gd name="T41" fmla="*/ 177 h 9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1" h="9418">
                  <a:moveTo>
                    <a:pt x="12303" y="177"/>
                  </a:moveTo>
                  <a:lnTo>
                    <a:pt x="9472" y="1811"/>
                  </a:lnTo>
                  <a:cubicBezTo>
                    <a:pt x="9089" y="2032"/>
                    <a:pt x="8853" y="2441"/>
                    <a:pt x="8853" y="2883"/>
                  </a:cubicBezTo>
                  <a:lnTo>
                    <a:pt x="8853" y="2883"/>
                  </a:lnTo>
                  <a:cubicBezTo>
                    <a:pt x="8853" y="3008"/>
                    <a:pt x="8718" y="3087"/>
                    <a:pt x="8609" y="3024"/>
                  </a:cubicBezTo>
                  <a:cubicBezTo>
                    <a:pt x="8226" y="2803"/>
                    <a:pt x="7754" y="2803"/>
                    <a:pt x="7371" y="3024"/>
                  </a:cubicBezTo>
                  <a:lnTo>
                    <a:pt x="660" y="6899"/>
                  </a:lnTo>
                  <a:cubicBezTo>
                    <a:pt x="252" y="7135"/>
                    <a:pt x="0" y="7570"/>
                    <a:pt x="0" y="8041"/>
                  </a:cubicBezTo>
                  <a:cubicBezTo>
                    <a:pt x="0" y="8512"/>
                    <a:pt x="252" y="8947"/>
                    <a:pt x="659" y="9183"/>
                  </a:cubicBezTo>
                  <a:lnTo>
                    <a:pt x="660" y="9183"/>
                  </a:lnTo>
                  <a:cubicBezTo>
                    <a:pt x="1067" y="9418"/>
                    <a:pt x="1570" y="9418"/>
                    <a:pt x="1978" y="9183"/>
                  </a:cubicBezTo>
                  <a:lnTo>
                    <a:pt x="8690" y="5308"/>
                  </a:lnTo>
                  <a:cubicBezTo>
                    <a:pt x="9073" y="5087"/>
                    <a:pt x="9309" y="4678"/>
                    <a:pt x="9309" y="4236"/>
                  </a:cubicBezTo>
                  <a:lnTo>
                    <a:pt x="9309" y="4236"/>
                  </a:lnTo>
                  <a:cubicBezTo>
                    <a:pt x="9309" y="4110"/>
                    <a:pt x="9444" y="4032"/>
                    <a:pt x="9553" y="4095"/>
                  </a:cubicBezTo>
                  <a:cubicBezTo>
                    <a:pt x="9936" y="4316"/>
                    <a:pt x="10408" y="4316"/>
                    <a:pt x="10791" y="4095"/>
                  </a:cubicBezTo>
                  <a:lnTo>
                    <a:pt x="13621" y="2460"/>
                  </a:lnTo>
                  <a:cubicBezTo>
                    <a:pt x="14029" y="2225"/>
                    <a:pt x="14281" y="1790"/>
                    <a:pt x="14281" y="1319"/>
                  </a:cubicBezTo>
                  <a:cubicBezTo>
                    <a:pt x="14281" y="848"/>
                    <a:pt x="14029" y="412"/>
                    <a:pt x="13621" y="177"/>
                  </a:cubicBezTo>
                  <a:cubicBezTo>
                    <a:pt x="13417" y="59"/>
                    <a:pt x="13190" y="0"/>
                    <a:pt x="12962" y="0"/>
                  </a:cubicBezTo>
                  <a:cubicBezTo>
                    <a:pt x="12735" y="0"/>
                    <a:pt x="12507" y="59"/>
                    <a:pt x="12303" y="177"/>
                  </a:cubicBezTo>
                  <a:close/>
                </a:path>
              </a:pathLst>
            </a:custGeom>
            <a:gradFill flip="none" rotWithShape="1">
              <a:gsLst>
                <a:gs pos="63000">
                  <a:schemeClr val="accent4">
                    <a:alpha val="95000"/>
                  </a:schemeClr>
                </a:gs>
                <a:gs pos="28000">
                  <a:schemeClr val="accent4"/>
                </a:gs>
                <a:gs pos="100000">
                  <a:schemeClr val="accent4">
                    <a:alpha val="0"/>
                  </a:scheme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60" name="Freeform 7">
              <a:extLst>
                <a:ext uri="{FF2B5EF4-FFF2-40B4-BE49-F238E27FC236}">
                  <a16:creationId xmlns:a16="http://schemas.microsoft.com/office/drawing/2014/main" id="{AC3B5C5D-5261-4902-A6D1-402D658C563D}"/>
                </a:ext>
              </a:extLst>
            </p:cNvPr>
            <p:cNvSpPr>
              <a:spLocks/>
            </p:cNvSpPr>
            <p:nvPr userDrawn="1"/>
          </p:nvSpPr>
          <p:spPr bwMode="auto">
            <a:xfrm>
              <a:off x="3148332" y="5818663"/>
              <a:ext cx="2609001" cy="1938454"/>
            </a:xfrm>
            <a:custGeom>
              <a:avLst/>
              <a:gdLst>
                <a:gd name="T0" fmla="*/ 7036 w 7036"/>
                <a:gd name="T1" fmla="*/ 1318 h 5235"/>
                <a:gd name="T2" fmla="*/ 7036 w 7036"/>
                <a:gd name="T3" fmla="*/ 1318 h 5235"/>
                <a:gd name="T4" fmla="*/ 6376 w 7036"/>
                <a:gd name="T5" fmla="*/ 176 h 5235"/>
                <a:gd name="T6" fmla="*/ 6376 w 7036"/>
                <a:gd name="T7" fmla="*/ 176 h 5235"/>
                <a:gd name="T8" fmla="*/ 5717 w 7036"/>
                <a:gd name="T9" fmla="*/ 0 h 5235"/>
                <a:gd name="T10" fmla="*/ 5058 w 7036"/>
                <a:gd name="T11" fmla="*/ 176 h 5235"/>
                <a:gd name="T12" fmla="*/ 660 w 7036"/>
                <a:gd name="T13" fmla="*/ 2716 h 5235"/>
                <a:gd name="T14" fmla="*/ 0 w 7036"/>
                <a:gd name="T15" fmla="*/ 3858 h 5235"/>
                <a:gd name="T16" fmla="*/ 660 w 7036"/>
                <a:gd name="T17" fmla="*/ 4999 h 5235"/>
                <a:gd name="T18" fmla="*/ 660 w 7036"/>
                <a:gd name="T19" fmla="*/ 4999 h 5235"/>
                <a:gd name="T20" fmla="*/ 1978 w 7036"/>
                <a:gd name="T21" fmla="*/ 4999 h 5235"/>
                <a:gd name="T22" fmla="*/ 6376 w 7036"/>
                <a:gd name="T23" fmla="*/ 2460 h 5235"/>
                <a:gd name="T24" fmla="*/ 7036 w 7036"/>
                <a:gd name="T25" fmla="*/ 1318 h 5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36" h="5235">
                  <a:moveTo>
                    <a:pt x="7036" y="1318"/>
                  </a:moveTo>
                  <a:lnTo>
                    <a:pt x="7036" y="1318"/>
                  </a:lnTo>
                  <a:cubicBezTo>
                    <a:pt x="7036" y="847"/>
                    <a:pt x="6784" y="412"/>
                    <a:pt x="6376" y="176"/>
                  </a:cubicBezTo>
                  <a:lnTo>
                    <a:pt x="6376" y="176"/>
                  </a:lnTo>
                  <a:cubicBezTo>
                    <a:pt x="6172" y="59"/>
                    <a:pt x="5945" y="0"/>
                    <a:pt x="5717" y="0"/>
                  </a:cubicBezTo>
                  <a:cubicBezTo>
                    <a:pt x="5490" y="0"/>
                    <a:pt x="5262" y="59"/>
                    <a:pt x="5058" y="176"/>
                  </a:cubicBezTo>
                  <a:lnTo>
                    <a:pt x="660" y="2716"/>
                  </a:lnTo>
                  <a:cubicBezTo>
                    <a:pt x="252" y="2951"/>
                    <a:pt x="0" y="3387"/>
                    <a:pt x="0" y="3858"/>
                  </a:cubicBezTo>
                  <a:cubicBezTo>
                    <a:pt x="0" y="4329"/>
                    <a:pt x="252" y="4764"/>
                    <a:pt x="660" y="4999"/>
                  </a:cubicBezTo>
                  <a:lnTo>
                    <a:pt x="660" y="4999"/>
                  </a:lnTo>
                  <a:cubicBezTo>
                    <a:pt x="1068" y="5235"/>
                    <a:pt x="1570" y="5235"/>
                    <a:pt x="1978" y="4999"/>
                  </a:cubicBezTo>
                  <a:lnTo>
                    <a:pt x="6376" y="2460"/>
                  </a:lnTo>
                  <a:cubicBezTo>
                    <a:pt x="6784" y="2225"/>
                    <a:pt x="7036" y="1789"/>
                    <a:pt x="7036" y="1318"/>
                  </a:cubicBezTo>
                  <a:close/>
                </a:path>
              </a:pathLst>
            </a:custGeom>
            <a:gradFill flip="none" rotWithShape="1">
              <a:gsLst>
                <a:gs pos="80000">
                  <a:srgbClr val="D2492A">
                    <a:alpha val="50000"/>
                  </a:srgbClr>
                </a:gs>
                <a:gs pos="52000">
                  <a:srgbClr val="D2492A"/>
                </a:gs>
                <a:gs pos="100000">
                  <a:srgbClr val="D2492A">
                    <a:alpha val="0"/>
                  </a:srgbClr>
                </a:gs>
              </a:gsLst>
              <a:lin ang="198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61" name="Freeform 8">
              <a:extLst>
                <a:ext uri="{FF2B5EF4-FFF2-40B4-BE49-F238E27FC236}">
                  <a16:creationId xmlns:a16="http://schemas.microsoft.com/office/drawing/2014/main" id="{14DAAB2E-54CD-479A-ACA3-1AFE212B2454}"/>
                </a:ext>
              </a:extLst>
            </p:cNvPr>
            <p:cNvSpPr>
              <a:spLocks/>
            </p:cNvSpPr>
            <p:nvPr userDrawn="1"/>
          </p:nvSpPr>
          <p:spPr bwMode="auto">
            <a:xfrm>
              <a:off x="1901677" y="7402953"/>
              <a:ext cx="1109711" cy="1074295"/>
            </a:xfrm>
            <a:custGeom>
              <a:avLst/>
              <a:gdLst>
                <a:gd name="T0" fmla="*/ 1013 w 2991"/>
                <a:gd name="T1" fmla="*/ 177 h 2900"/>
                <a:gd name="T2" fmla="*/ 660 w 2991"/>
                <a:gd name="T3" fmla="*/ 381 h 2900"/>
                <a:gd name="T4" fmla="*/ 0 w 2991"/>
                <a:gd name="T5" fmla="*/ 1523 h 2900"/>
                <a:gd name="T6" fmla="*/ 660 w 2991"/>
                <a:gd name="T7" fmla="*/ 2665 h 2900"/>
                <a:gd name="T8" fmla="*/ 1978 w 2991"/>
                <a:gd name="T9" fmla="*/ 2665 h 2900"/>
                <a:gd name="T10" fmla="*/ 2332 w 2991"/>
                <a:gd name="T11" fmla="*/ 2460 h 2900"/>
                <a:gd name="T12" fmla="*/ 2991 w 2991"/>
                <a:gd name="T13" fmla="*/ 1319 h 2900"/>
                <a:gd name="T14" fmla="*/ 2332 w 2991"/>
                <a:gd name="T15" fmla="*/ 177 h 2900"/>
                <a:gd name="T16" fmla="*/ 2332 w 2991"/>
                <a:gd name="T17" fmla="*/ 177 h 2900"/>
                <a:gd name="T18" fmla="*/ 1672 w 2991"/>
                <a:gd name="T19" fmla="*/ 0 h 2900"/>
                <a:gd name="T20" fmla="*/ 1013 w 2991"/>
                <a:gd name="T21" fmla="*/ 177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1" h="2900">
                  <a:moveTo>
                    <a:pt x="1013" y="177"/>
                  </a:moveTo>
                  <a:lnTo>
                    <a:pt x="660" y="381"/>
                  </a:lnTo>
                  <a:cubicBezTo>
                    <a:pt x="252" y="617"/>
                    <a:pt x="0" y="1052"/>
                    <a:pt x="0" y="1523"/>
                  </a:cubicBezTo>
                  <a:cubicBezTo>
                    <a:pt x="0" y="1994"/>
                    <a:pt x="252" y="2429"/>
                    <a:pt x="660" y="2665"/>
                  </a:cubicBezTo>
                  <a:cubicBezTo>
                    <a:pt x="1068" y="2900"/>
                    <a:pt x="1570" y="2900"/>
                    <a:pt x="1978" y="2665"/>
                  </a:cubicBezTo>
                  <a:lnTo>
                    <a:pt x="2332" y="2460"/>
                  </a:lnTo>
                  <a:cubicBezTo>
                    <a:pt x="2740" y="2225"/>
                    <a:pt x="2991" y="1790"/>
                    <a:pt x="2991" y="1319"/>
                  </a:cubicBezTo>
                  <a:cubicBezTo>
                    <a:pt x="2991" y="848"/>
                    <a:pt x="2740" y="413"/>
                    <a:pt x="2332" y="177"/>
                  </a:cubicBezTo>
                  <a:lnTo>
                    <a:pt x="2332" y="177"/>
                  </a:lnTo>
                  <a:cubicBezTo>
                    <a:pt x="2128" y="59"/>
                    <a:pt x="1900" y="0"/>
                    <a:pt x="1672" y="0"/>
                  </a:cubicBezTo>
                  <a:cubicBezTo>
                    <a:pt x="1445" y="0"/>
                    <a:pt x="1217" y="59"/>
                    <a:pt x="1013" y="177"/>
                  </a:cubicBezTo>
                  <a:close/>
                </a:path>
              </a:pathLst>
            </a:custGeom>
            <a:solidFill>
              <a:srgbClr val="D2492A"/>
            </a:solidFill>
            <a:ln>
              <a:noFill/>
            </a:ln>
          </p:spPr>
          <p:txBody>
            <a:bodyPr vert="horz" wrap="square" lIns="91440" tIns="45720" rIns="91440" bIns="45720" numCol="1" anchor="t" anchorCtr="0" compatLnSpc="1">
              <a:prstTxWarp prst="textNoShape">
                <a:avLst/>
              </a:prstTxWarp>
            </a:bodyPr>
            <a:lstStyle/>
            <a:p>
              <a:pPr marR="0" lvl="0" indent="0" defTabSz="914400" fontAlgn="auto">
                <a:lnSpc>
                  <a:spcPct val="100000"/>
                </a:lnSpc>
                <a:spcBef>
                  <a:spcPts val="0"/>
                </a:spcBef>
                <a:spcAft>
                  <a:spcPts val="0"/>
                </a:spcAft>
                <a:buClrTx/>
                <a:buSzTx/>
                <a:buFontTx/>
                <a:buNone/>
                <a:tabLst/>
              </a:pPr>
              <a:endParaRPr kumimoji="0" lang="en-US" sz="3200" b="0" i="0" u="none" strike="noStrike" kern="0" cap="none" spc="0" normalizeH="0" baseline="0" noProof="0" dirty="0">
                <a:ln>
                  <a:noFill/>
                </a:ln>
                <a:solidFill>
                  <a:srgbClr val="616365"/>
                </a:solidFill>
                <a:effectLst/>
                <a:uLnTx/>
                <a:uFillTx/>
                <a:latin typeface="Encode Sans"/>
              </a:endParaRPr>
            </a:p>
          </p:txBody>
        </p:sp>
        <p:sp>
          <p:nvSpPr>
            <p:cNvPr id="62" name="Freeform 9">
              <a:extLst>
                <a:ext uri="{FF2B5EF4-FFF2-40B4-BE49-F238E27FC236}">
                  <a16:creationId xmlns:a16="http://schemas.microsoft.com/office/drawing/2014/main" id="{44FF5F7C-5DAC-4CDF-B8A3-FCB5D6DE5F9B}"/>
                </a:ext>
              </a:extLst>
            </p:cNvPr>
            <p:cNvSpPr>
              <a:spLocks/>
            </p:cNvSpPr>
            <p:nvPr userDrawn="1"/>
          </p:nvSpPr>
          <p:spPr bwMode="auto">
            <a:xfrm>
              <a:off x="-976488" y="3665350"/>
              <a:ext cx="1827482" cy="1489847"/>
            </a:xfrm>
            <a:custGeom>
              <a:avLst/>
              <a:gdLst>
                <a:gd name="T0" fmla="*/ 2953 w 4931"/>
                <a:gd name="T1" fmla="*/ 176 h 4020"/>
                <a:gd name="T2" fmla="*/ 659 w 4931"/>
                <a:gd name="T3" fmla="*/ 1501 h 4020"/>
                <a:gd name="T4" fmla="*/ 0 w 4931"/>
                <a:gd name="T5" fmla="*/ 2643 h 4020"/>
                <a:gd name="T6" fmla="*/ 659 w 4931"/>
                <a:gd name="T7" fmla="*/ 3784 h 4020"/>
                <a:gd name="T8" fmla="*/ 659 w 4931"/>
                <a:gd name="T9" fmla="*/ 3784 h 4020"/>
                <a:gd name="T10" fmla="*/ 1978 w 4931"/>
                <a:gd name="T11" fmla="*/ 3784 h 4020"/>
                <a:gd name="T12" fmla="*/ 4272 w 4931"/>
                <a:gd name="T13" fmla="*/ 2460 h 4020"/>
                <a:gd name="T14" fmla="*/ 4931 w 4931"/>
                <a:gd name="T15" fmla="*/ 1318 h 4020"/>
                <a:gd name="T16" fmla="*/ 4272 w 4931"/>
                <a:gd name="T17" fmla="*/ 176 h 4020"/>
                <a:gd name="T18" fmla="*/ 3613 w 4931"/>
                <a:gd name="T19" fmla="*/ 0 h 4020"/>
                <a:gd name="T20" fmla="*/ 2953 w 4931"/>
                <a:gd name="T21" fmla="*/ 176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1" h="4020">
                  <a:moveTo>
                    <a:pt x="2953" y="176"/>
                  </a:moveTo>
                  <a:lnTo>
                    <a:pt x="659" y="1501"/>
                  </a:lnTo>
                  <a:cubicBezTo>
                    <a:pt x="251" y="1736"/>
                    <a:pt x="0" y="2172"/>
                    <a:pt x="0" y="2643"/>
                  </a:cubicBezTo>
                  <a:cubicBezTo>
                    <a:pt x="0" y="3114"/>
                    <a:pt x="251" y="3549"/>
                    <a:pt x="659" y="3784"/>
                  </a:cubicBezTo>
                  <a:lnTo>
                    <a:pt x="659" y="3784"/>
                  </a:lnTo>
                  <a:cubicBezTo>
                    <a:pt x="1067" y="4020"/>
                    <a:pt x="1570" y="4020"/>
                    <a:pt x="1978" y="3784"/>
                  </a:cubicBezTo>
                  <a:lnTo>
                    <a:pt x="4272" y="2460"/>
                  </a:lnTo>
                  <a:cubicBezTo>
                    <a:pt x="4680" y="2224"/>
                    <a:pt x="4931" y="1789"/>
                    <a:pt x="4931" y="1318"/>
                  </a:cubicBezTo>
                  <a:cubicBezTo>
                    <a:pt x="4931" y="847"/>
                    <a:pt x="4680" y="412"/>
                    <a:pt x="4272" y="176"/>
                  </a:cubicBezTo>
                  <a:cubicBezTo>
                    <a:pt x="4068" y="59"/>
                    <a:pt x="3840" y="0"/>
                    <a:pt x="3613" y="0"/>
                  </a:cubicBezTo>
                  <a:cubicBezTo>
                    <a:pt x="3385" y="0"/>
                    <a:pt x="3157" y="59"/>
                    <a:pt x="2953" y="176"/>
                  </a:cubicBezTo>
                  <a:close/>
                </a:path>
              </a:pathLst>
            </a:custGeom>
            <a:gradFill flip="none" rotWithShape="1">
              <a:gsLst>
                <a:gs pos="80000">
                  <a:srgbClr val="002776">
                    <a:alpha val="50000"/>
                  </a:srgbClr>
                </a:gs>
                <a:gs pos="40000">
                  <a:srgbClr val="002776"/>
                </a:gs>
                <a:gs pos="100000">
                  <a:srgbClr val="002776">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63" name="Freeform 10">
              <a:extLst>
                <a:ext uri="{FF2B5EF4-FFF2-40B4-BE49-F238E27FC236}">
                  <a16:creationId xmlns:a16="http://schemas.microsoft.com/office/drawing/2014/main" id="{CB702BC0-1DCC-4D50-8204-8D01CFCFB2A1}"/>
                </a:ext>
              </a:extLst>
            </p:cNvPr>
            <p:cNvSpPr>
              <a:spLocks/>
            </p:cNvSpPr>
            <p:nvPr userDrawn="1"/>
          </p:nvSpPr>
          <p:spPr bwMode="auto">
            <a:xfrm>
              <a:off x="990298" y="1665508"/>
              <a:ext cx="3329133" cy="2354005"/>
            </a:xfrm>
            <a:custGeom>
              <a:avLst/>
              <a:gdLst>
                <a:gd name="T0" fmla="*/ 6998 w 8975"/>
                <a:gd name="T1" fmla="*/ 177 h 6355"/>
                <a:gd name="T2" fmla="*/ 659 w 8975"/>
                <a:gd name="T3" fmla="*/ 3836 h 6355"/>
                <a:gd name="T4" fmla="*/ 0 w 8975"/>
                <a:gd name="T5" fmla="*/ 4978 h 6355"/>
                <a:gd name="T6" fmla="*/ 0 w 8975"/>
                <a:gd name="T7" fmla="*/ 4978 h 6355"/>
                <a:gd name="T8" fmla="*/ 659 w 8975"/>
                <a:gd name="T9" fmla="*/ 6120 h 6355"/>
                <a:gd name="T10" fmla="*/ 659 w 8975"/>
                <a:gd name="T11" fmla="*/ 6120 h 6355"/>
                <a:gd name="T12" fmla="*/ 1977 w 8975"/>
                <a:gd name="T13" fmla="*/ 6120 h 6355"/>
                <a:gd name="T14" fmla="*/ 8316 w 8975"/>
                <a:gd name="T15" fmla="*/ 2460 h 6355"/>
                <a:gd name="T16" fmla="*/ 8975 w 8975"/>
                <a:gd name="T17" fmla="*/ 1318 h 6355"/>
                <a:gd name="T18" fmla="*/ 8316 w 8975"/>
                <a:gd name="T19" fmla="*/ 177 h 6355"/>
                <a:gd name="T20" fmla="*/ 8316 w 8975"/>
                <a:gd name="T21" fmla="*/ 177 h 6355"/>
                <a:gd name="T22" fmla="*/ 7657 w 8975"/>
                <a:gd name="T23" fmla="*/ 0 h 6355"/>
                <a:gd name="T24" fmla="*/ 6998 w 8975"/>
                <a:gd name="T25" fmla="*/ 177 h 6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5" h="6355">
                  <a:moveTo>
                    <a:pt x="6998" y="177"/>
                  </a:moveTo>
                  <a:lnTo>
                    <a:pt x="659" y="3836"/>
                  </a:lnTo>
                  <a:cubicBezTo>
                    <a:pt x="251" y="4072"/>
                    <a:pt x="0" y="4507"/>
                    <a:pt x="0" y="4978"/>
                  </a:cubicBezTo>
                  <a:lnTo>
                    <a:pt x="0" y="4978"/>
                  </a:lnTo>
                  <a:cubicBezTo>
                    <a:pt x="0" y="5449"/>
                    <a:pt x="251" y="5884"/>
                    <a:pt x="659" y="6120"/>
                  </a:cubicBezTo>
                  <a:lnTo>
                    <a:pt x="659" y="6120"/>
                  </a:lnTo>
                  <a:cubicBezTo>
                    <a:pt x="1067" y="6355"/>
                    <a:pt x="1569" y="6355"/>
                    <a:pt x="1977" y="6120"/>
                  </a:cubicBezTo>
                  <a:lnTo>
                    <a:pt x="8316" y="2460"/>
                  </a:lnTo>
                  <a:cubicBezTo>
                    <a:pt x="8724" y="2225"/>
                    <a:pt x="8975" y="1789"/>
                    <a:pt x="8975" y="1318"/>
                  </a:cubicBezTo>
                  <a:cubicBezTo>
                    <a:pt x="8975" y="847"/>
                    <a:pt x="8724" y="412"/>
                    <a:pt x="8316" y="177"/>
                  </a:cubicBezTo>
                  <a:lnTo>
                    <a:pt x="8316" y="177"/>
                  </a:lnTo>
                  <a:cubicBezTo>
                    <a:pt x="8112" y="59"/>
                    <a:pt x="7885" y="0"/>
                    <a:pt x="7657" y="0"/>
                  </a:cubicBezTo>
                  <a:cubicBezTo>
                    <a:pt x="7429" y="0"/>
                    <a:pt x="7202" y="59"/>
                    <a:pt x="6998" y="177"/>
                  </a:cubicBezTo>
                  <a:close/>
                </a:path>
              </a:pathLst>
            </a:custGeom>
            <a:solidFill>
              <a:srgbClr val="002776"/>
            </a:solidFill>
            <a:ln>
              <a:noFill/>
            </a:ln>
          </p:spPr>
          <p:txBody>
            <a:bodyPr vert="horz" wrap="square" lIns="91440" tIns="45720" rIns="91440" bIns="45720" numCol="1" anchor="t" anchorCtr="0" compatLnSpc="1">
              <a:prstTxWarp prst="textNoShape">
                <a:avLst/>
              </a:prstTxWarp>
              <a:noAutofit/>
            </a:bodyPr>
            <a:lstStyle/>
            <a:p>
              <a:pPr marR="0" lvl="0" indent="0" defTabSz="914400" fontAlgn="auto">
                <a:lnSpc>
                  <a:spcPct val="100000"/>
                </a:lnSpc>
                <a:spcBef>
                  <a:spcPts val="0"/>
                </a:spcBef>
                <a:spcAft>
                  <a:spcPts val="0"/>
                </a:spcAft>
                <a:buClrTx/>
                <a:buSzTx/>
                <a:buFontTx/>
                <a:buNone/>
                <a:tabLst/>
              </a:pPr>
              <a:endParaRPr kumimoji="0" lang="en-US" sz="3200" b="0" i="0" u="none" strike="noStrike" kern="0" cap="none" spc="0" normalizeH="0" baseline="0" noProof="0" dirty="0">
                <a:ln>
                  <a:noFill/>
                </a:ln>
                <a:solidFill>
                  <a:srgbClr val="616365"/>
                </a:solidFill>
                <a:effectLst/>
                <a:uLnTx/>
                <a:uFillTx/>
                <a:latin typeface="Encode Sans"/>
              </a:endParaRPr>
            </a:p>
          </p:txBody>
        </p:sp>
        <p:sp>
          <p:nvSpPr>
            <p:cNvPr id="64" name="Freeform 11">
              <a:extLst>
                <a:ext uri="{FF2B5EF4-FFF2-40B4-BE49-F238E27FC236}">
                  <a16:creationId xmlns:a16="http://schemas.microsoft.com/office/drawing/2014/main" id="{A924EED8-9909-4E7B-B262-AEA9E457108A}"/>
                </a:ext>
              </a:extLst>
            </p:cNvPr>
            <p:cNvSpPr>
              <a:spLocks/>
            </p:cNvSpPr>
            <p:nvPr userDrawn="1"/>
          </p:nvSpPr>
          <p:spPr bwMode="auto">
            <a:xfrm>
              <a:off x="-976488" y="1478982"/>
              <a:ext cx="2738861" cy="2016369"/>
            </a:xfrm>
            <a:custGeom>
              <a:avLst/>
              <a:gdLst>
                <a:gd name="T0" fmla="*/ 5407 w 7385"/>
                <a:gd name="T1" fmla="*/ 177 h 5437"/>
                <a:gd name="T2" fmla="*/ 659 w 7385"/>
                <a:gd name="T3" fmla="*/ 2918 h 5437"/>
                <a:gd name="T4" fmla="*/ 0 w 7385"/>
                <a:gd name="T5" fmla="*/ 4060 h 5437"/>
                <a:gd name="T6" fmla="*/ 659 w 7385"/>
                <a:gd name="T7" fmla="*/ 5202 h 5437"/>
                <a:gd name="T8" fmla="*/ 1978 w 7385"/>
                <a:gd name="T9" fmla="*/ 5202 h 5437"/>
                <a:gd name="T10" fmla="*/ 6726 w 7385"/>
                <a:gd name="T11" fmla="*/ 2461 h 5437"/>
                <a:gd name="T12" fmla="*/ 7385 w 7385"/>
                <a:gd name="T13" fmla="*/ 1319 h 5437"/>
                <a:gd name="T14" fmla="*/ 6726 w 7385"/>
                <a:gd name="T15" fmla="*/ 177 h 5437"/>
                <a:gd name="T16" fmla="*/ 6067 w 7385"/>
                <a:gd name="T17" fmla="*/ 0 h 5437"/>
                <a:gd name="T18" fmla="*/ 5407 w 7385"/>
                <a:gd name="T19" fmla="*/ 177 h 5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5" h="5437">
                  <a:moveTo>
                    <a:pt x="5407" y="177"/>
                  </a:moveTo>
                  <a:lnTo>
                    <a:pt x="659" y="2918"/>
                  </a:lnTo>
                  <a:cubicBezTo>
                    <a:pt x="251" y="3154"/>
                    <a:pt x="0" y="3589"/>
                    <a:pt x="0" y="4060"/>
                  </a:cubicBezTo>
                  <a:cubicBezTo>
                    <a:pt x="0" y="4531"/>
                    <a:pt x="251" y="4966"/>
                    <a:pt x="659" y="5202"/>
                  </a:cubicBezTo>
                  <a:cubicBezTo>
                    <a:pt x="1067" y="5437"/>
                    <a:pt x="1570" y="5437"/>
                    <a:pt x="1978" y="5202"/>
                  </a:cubicBezTo>
                  <a:lnTo>
                    <a:pt x="6726" y="2461"/>
                  </a:lnTo>
                  <a:cubicBezTo>
                    <a:pt x="7134" y="2225"/>
                    <a:pt x="7385" y="1790"/>
                    <a:pt x="7385" y="1319"/>
                  </a:cubicBezTo>
                  <a:cubicBezTo>
                    <a:pt x="7385" y="848"/>
                    <a:pt x="7134" y="413"/>
                    <a:pt x="6726" y="177"/>
                  </a:cubicBezTo>
                  <a:cubicBezTo>
                    <a:pt x="6522" y="59"/>
                    <a:pt x="6294" y="0"/>
                    <a:pt x="6067" y="0"/>
                  </a:cubicBezTo>
                  <a:cubicBezTo>
                    <a:pt x="5839" y="0"/>
                    <a:pt x="5611" y="59"/>
                    <a:pt x="5407" y="177"/>
                  </a:cubicBezTo>
                  <a:close/>
                </a:path>
              </a:pathLst>
            </a:custGeom>
            <a:solidFill>
              <a:srgbClr val="009FDA"/>
            </a:solidFill>
            <a:ln>
              <a:noFill/>
            </a:ln>
          </p:spPr>
          <p:txBody>
            <a:bodyPr vert="horz" wrap="square" lIns="91440" tIns="45720" rIns="91440" bIns="45720" numCol="1" anchor="t" anchorCtr="0" compatLnSpc="1">
              <a:prstTxWarp prst="textNoShape">
                <a:avLst/>
              </a:prstTxWarp>
              <a:noAutofit/>
            </a:bodyPr>
            <a:lstStyle/>
            <a:p>
              <a:pPr marR="0" lvl="0" indent="0" defTabSz="914400" fontAlgn="auto">
                <a:lnSpc>
                  <a:spcPct val="100000"/>
                </a:lnSpc>
                <a:spcBef>
                  <a:spcPts val="0"/>
                </a:spcBef>
                <a:spcAft>
                  <a:spcPts val="0"/>
                </a:spcAft>
                <a:buClrTx/>
                <a:buSzTx/>
                <a:buFontTx/>
                <a:buNone/>
                <a:tabLst/>
              </a:pPr>
              <a:endParaRPr kumimoji="0" lang="en-US" sz="3200" b="0" i="0" u="none" strike="noStrike" kern="0" cap="none" spc="0" normalizeH="0" baseline="0" noProof="0" dirty="0">
                <a:ln>
                  <a:noFill/>
                </a:ln>
                <a:solidFill>
                  <a:srgbClr val="616365"/>
                </a:solidFill>
                <a:effectLst/>
                <a:uLnTx/>
                <a:uFillTx/>
                <a:latin typeface="Encode Sans"/>
              </a:endParaRPr>
            </a:p>
          </p:txBody>
        </p:sp>
        <p:sp>
          <p:nvSpPr>
            <p:cNvPr id="65" name="Freeform 12">
              <a:extLst>
                <a:ext uri="{FF2B5EF4-FFF2-40B4-BE49-F238E27FC236}">
                  <a16:creationId xmlns:a16="http://schemas.microsoft.com/office/drawing/2014/main" id="{C7EBEF9F-1D92-46C3-AA4C-8082BE0A898D}"/>
                </a:ext>
              </a:extLst>
            </p:cNvPr>
            <p:cNvSpPr>
              <a:spLocks/>
            </p:cNvSpPr>
            <p:nvPr userDrawn="1"/>
          </p:nvSpPr>
          <p:spPr bwMode="auto">
            <a:xfrm>
              <a:off x="1899316" y="834405"/>
              <a:ext cx="979851" cy="1001101"/>
            </a:xfrm>
            <a:custGeom>
              <a:avLst/>
              <a:gdLst>
                <a:gd name="T0" fmla="*/ 663 w 2640"/>
                <a:gd name="T1" fmla="*/ 177 h 2698"/>
                <a:gd name="T2" fmla="*/ 659 w 2640"/>
                <a:gd name="T3" fmla="*/ 179 h 2698"/>
                <a:gd name="T4" fmla="*/ 0 w 2640"/>
                <a:gd name="T5" fmla="*/ 1321 h 2698"/>
                <a:gd name="T6" fmla="*/ 659 w 2640"/>
                <a:gd name="T7" fmla="*/ 2462 h 2698"/>
                <a:gd name="T8" fmla="*/ 659 w 2640"/>
                <a:gd name="T9" fmla="*/ 2462 h 2698"/>
                <a:gd name="T10" fmla="*/ 1977 w 2640"/>
                <a:gd name="T11" fmla="*/ 2462 h 2698"/>
                <a:gd name="T12" fmla="*/ 1981 w 2640"/>
                <a:gd name="T13" fmla="*/ 2460 h 2698"/>
                <a:gd name="T14" fmla="*/ 2640 w 2640"/>
                <a:gd name="T15" fmla="*/ 1319 h 2698"/>
                <a:gd name="T16" fmla="*/ 2640 w 2640"/>
                <a:gd name="T17" fmla="*/ 1319 h 2698"/>
                <a:gd name="T18" fmla="*/ 1981 w 2640"/>
                <a:gd name="T19" fmla="*/ 177 h 2698"/>
                <a:gd name="T20" fmla="*/ 1981 w 2640"/>
                <a:gd name="T21" fmla="*/ 177 h 2698"/>
                <a:gd name="T22" fmla="*/ 1322 w 2640"/>
                <a:gd name="T23" fmla="*/ 0 h 2698"/>
                <a:gd name="T24" fmla="*/ 663 w 2640"/>
                <a:gd name="T25" fmla="*/ 177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0" h="2698">
                  <a:moveTo>
                    <a:pt x="663" y="177"/>
                  </a:moveTo>
                  <a:lnTo>
                    <a:pt x="659" y="179"/>
                  </a:lnTo>
                  <a:cubicBezTo>
                    <a:pt x="251" y="414"/>
                    <a:pt x="0" y="850"/>
                    <a:pt x="0" y="1321"/>
                  </a:cubicBezTo>
                  <a:cubicBezTo>
                    <a:pt x="0" y="1792"/>
                    <a:pt x="251" y="2227"/>
                    <a:pt x="659" y="2462"/>
                  </a:cubicBezTo>
                  <a:lnTo>
                    <a:pt x="659" y="2462"/>
                  </a:lnTo>
                  <a:cubicBezTo>
                    <a:pt x="1067" y="2698"/>
                    <a:pt x="1569" y="2698"/>
                    <a:pt x="1977" y="2462"/>
                  </a:cubicBezTo>
                  <a:lnTo>
                    <a:pt x="1981" y="2460"/>
                  </a:lnTo>
                  <a:cubicBezTo>
                    <a:pt x="2389" y="2225"/>
                    <a:pt x="2640" y="1790"/>
                    <a:pt x="2640" y="1319"/>
                  </a:cubicBezTo>
                  <a:lnTo>
                    <a:pt x="2640" y="1319"/>
                  </a:lnTo>
                  <a:cubicBezTo>
                    <a:pt x="2640" y="848"/>
                    <a:pt x="2389" y="412"/>
                    <a:pt x="1981" y="177"/>
                  </a:cubicBezTo>
                  <a:lnTo>
                    <a:pt x="1981" y="177"/>
                  </a:lnTo>
                  <a:cubicBezTo>
                    <a:pt x="1777" y="59"/>
                    <a:pt x="1549" y="0"/>
                    <a:pt x="1322" y="0"/>
                  </a:cubicBezTo>
                  <a:cubicBezTo>
                    <a:pt x="1094" y="0"/>
                    <a:pt x="867" y="59"/>
                    <a:pt x="663" y="177"/>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grpSp>
      <p:sp>
        <p:nvSpPr>
          <p:cNvPr id="25" name="Marcador de pie de página 2">
            <a:extLst>
              <a:ext uri="{FF2B5EF4-FFF2-40B4-BE49-F238E27FC236}">
                <a16:creationId xmlns:a16="http://schemas.microsoft.com/office/drawing/2014/main" id="{6E9B3BB6-8995-4B70-BB4D-0EE572CACCC2}"/>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26" name="Marcador de número de diapositiva 3">
            <a:extLst>
              <a:ext uri="{FF2B5EF4-FFF2-40B4-BE49-F238E27FC236}">
                <a16:creationId xmlns:a16="http://schemas.microsoft.com/office/drawing/2014/main" id="{EE85FF20-C4F3-46D7-96CA-9F0D119DC284}"/>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27" name="Marcador de fecha 1">
            <a:extLst>
              <a:ext uri="{FF2B5EF4-FFF2-40B4-BE49-F238E27FC236}">
                <a16:creationId xmlns:a16="http://schemas.microsoft.com/office/drawing/2014/main" id="{424B21DD-90A0-4F5F-832F-7C6F740EB4F5}"/>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cxnSp>
        <p:nvCxnSpPr>
          <p:cNvPr id="16" name="Conector recto 15">
            <a:extLst>
              <a:ext uri="{FF2B5EF4-FFF2-40B4-BE49-F238E27FC236}">
                <a16:creationId xmlns:a16="http://schemas.microsoft.com/office/drawing/2014/main" id="{2C1EB674-EE66-47BE-AE20-B6A89D305FDA}"/>
              </a:ext>
            </a:extLst>
          </p:cNvPr>
          <p:cNvCxnSpPr>
            <a:cxnSpLocks/>
          </p:cNvCxnSpPr>
          <p:nvPr userDrawn="1"/>
        </p:nvCxnSpPr>
        <p:spPr>
          <a:xfrm>
            <a:off x="1962150" y="6153150"/>
            <a:ext cx="0"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áfico 16">
            <a:extLst>
              <a:ext uri="{FF2B5EF4-FFF2-40B4-BE49-F238E27FC236}">
                <a16:creationId xmlns:a16="http://schemas.microsoft.com/office/drawing/2014/main" id="{4F6B8654-04D5-4043-B071-F584A0925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371386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Full Page Photo Slide">
    <p:bg>
      <p:bgPr>
        <a:solidFill>
          <a:srgbClr val="0E032C"/>
        </a:solidFill>
        <a:effectLst/>
      </p:bgPr>
    </p:bg>
    <p:spTree>
      <p:nvGrpSpPr>
        <p:cNvPr id="1" name=""/>
        <p:cNvGrpSpPr/>
        <p:nvPr/>
      </p:nvGrpSpPr>
      <p:grpSpPr>
        <a:xfrm>
          <a:off x="0" y="0"/>
          <a:ext cx="0" cy="0"/>
          <a:chOff x="0" y="0"/>
          <a:chExt cx="0" cy="0"/>
        </a:xfrm>
      </p:grpSpPr>
      <p:sp>
        <p:nvSpPr>
          <p:cNvPr id="50" name="Freeform 5">
            <a:extLst>
              <a:ext uri="{FF2B5EF4-FFF2-40B4-BE49-F238E27FC236}">
                <a16:creationId xmlns:a16="http://schemas.microsoft.com/office/drawing/2014/main" id="{ACE3E195-0175-47F5-8EC1-E753E72F6EB7}"/>
              </a:ext>
            </a:extLst>
          </p:cNvPr>
          <p:cNvSpPr>
            <a:spLocks/>
          </p:cNvSpPr>
          <p:nvPr userDrawn="1"/>
        </p:nvSpPr>
        <p:spPr bwMode="auto">
          <a:xfrm>
            <a:off x="3810002" y="1962979"/>
            <a:ext cx="4571998" cy="2933647"/>
          </a:xfrm>
          <a:custGeom>
            <a:avLst/>
            <a:gdLst>
              <a:gd name="T0" fmla="*/ 16184 w 18161"/>
              <a:gd name="T1" fmla="*/ 176 h 11659"/>
              <a:gd name="T2" fmla="*/ 659 w 18161"/>
              <a:gd name="T3" fmla="*/ 9139 h 11659"/>
              <a:gd name="T4" fmla="*/ 0 w 18161"/>
              <a:gd name="T5" fmla="*/ 10281 h 11659"/>
              <a:gd name="T6" fmla="*/ 659 w 18161"/>
              <a:gd name="T7" fmla="*/ 11423 h 11659"/>
              <a:gd name="T8" fmla="*/ 659 w 18161"/>
              <a:gd name="T9" fmla="*/ 11423 h 11659"/>
              <a:gd name="T10" fmla="*/ 1978 w 18161"/>
              <a:gd name="T11" fmla="*/ 11423 h 11659"/>
              <a:gd name="T12" fmla="*/ 17502 w 18161"/>
              <a:gd name="T13" fmla="*/ 2460 h 11659"/>
              <a:gd name="T14" fmla="*/ 18161 w 18161"/>
              <a:gd name="T15" fmla="*/ 1318 h 11659"/>
              <a:gd name="T16" fmla="*/ 17502 w 18161"/>
              <a:gd name="T17" fmla="*/ 176 h 11659"/>
              <a:gd name="T18" fmla="*/ 17502 w 18161"/>
              <a:gd name="T19" fmla="*/ 176 h 11659"/>
              <a:gd name="T20" fmla="*/ 16843 w 18161"/>
              <a:gd name="T21" fmla="*/ 0 h 11659"/>
              <a:gd name="T22" fmla="*/ 16184 w 18161"/>
              <a:gd name="T23" fmla="*/ 176 h 1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61" h="11659">
                <a:moveTo>
                  <a:pt x="16184" y="176"/>
                </a:moveTo>
                <a:lnTo>
                  <a:pt x="659" y="9139"/>
                </a:lnTo>
                <a:cubicBezTo>
                  <a:pt x="251" y="9375"/>
                  <a:pt x="0" y="9810"/>
                  <a:pt x="0" y="10281"/>
                </a:cubicBezTo>
                <a:cubicBezTo>
                  <a:pt x="0" y="10752"/>
                  <a:pt x="251" y="11188"/>
                  <a:pt x="659" y="11423"/>
                </a:cubicBezTo>
                <a:lnTo>
                  <a:pt x="659" y="11423"/>
                </a:lnTo>
                <a:cubicBezTo>
                  <a:pt x="1067" y="11659"/>
                  <a:pt x="1570" y="11659"/>
                  <a:pt x="1978" y="11423"/>
                </a:cubicBezTo>
                <a:lnTo>
                  <a:pt x="17502" y="2460"/>
                </a:lnTo>
                <a:cubicBezTo>
                  <a:pt x="17910" y="2224"/>
                  <a:pt x="18161" y="1789"/>
                  <a:pt x="18161" y="1318"/>
                </a:cubicBezTo>
                <a:cubicBezTo>
                  <a:pt x="18161" y="847"/>
                  <a:pt x="17910" y="412"/>
                  <a:pt x="17502" y="176"/>
                </a:cubicBezTo>
                <a:lnTo>
                  <a:pt x="17502" y="176"/>
                </a:lnTo>
                <a:cubicBezTo>
                  <a:pt x="17298" y="59"/>
                  <a:pt x="17071" y="0"/>
                  <a:pt x="16843" y="0"/>
                </a:cubicBezTo>
                <a:cubicBezTo>
                  <a:pt x="16615" y="0"/>
                  <a:pt x="16388" y="59"/>
                  <a:pt x="16184" y="176"/>
                </a:cubicBezTo>
                <a:close/>
              </a:path>
            </a:pathLst>
          </a:custGeom>
          <a:gradFill flip="none" rotWithShape="1">
            <a:gsLst>
              <a:gs pos="80000">
                <a:srgbClr val="C9DD03">
                  <a:alpha val="50000"/>
                </a:srgbClr>
              </a:gs>
              <a:gs pos="23000">
                <a:srgbClr val="C9DD03"/>
              </a:gs>
              <a:gs pos="10000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51" name="Freeform 6">
            <a:extLst>
              <a:ext uri="{FF2B5EF4-FFF2-40B4-BE49-F238E27FC236}">
                <a16:creationId xmlns:a16="http://schemas.microsoft.com/office/drawing/2014/main" id="{52597668-BE3F-4E96-A3A5-FFAB7825F7BF}"/>
              </a:ext>
            </a:extLst>
          </p:cNvPr>
          <p:cNvSpPr>
            <a:spLocks/>
          </p:cNvSpPr>
          <p:nvPr userDrawn="1"/>
        </p:nvSpPr>
        <p:spPr bwMode="auto">
          <a:xfrm>
            <a:off x="4786281" y="3089948"/>
            <a:ext cx="3595719" cy="2369361"/>
          </a:xfrm>
          <a:custGeom>
            <a:avLst/>
            <a:gdLst>
              <a:gd name="T0" fmla="*/ 12303 w 14281"/>
              <a:gd name="T1" fmla="*/ 177 h 9418"/>
              <a:gd name="T2" fmla="*/ 9472 w 14281"/>
              <a:gd name="T3" fmla="*/ 1811 h 9418"/>
              <a:gd name="T4" fmla="*/ 8853 w 14281"/>
              <a:gd name="T5" fmla="*/ 2883 h 9418"/>
              <a:gd name="T6" fmla="*/ 8853 w 14281"/>
              <a:gd name="T7" fmla="*/ 2883 h 9418"/>
              <a:gd name="T8" fmla="*/ 8609 w 14281"/>
              <a:gd name="T9" fmla="*/ 3024 h 9418"/>
              <a:gd name="T10" fmla="*/ 7371 w 14281"/>
              <a:gd name="T11" fmla="*/ 3024 h 9418"/>
              <a:gd name="T12" fmla="*/ 660 w 14281"/>
              <a:gd name="T13" fmla="*/ 6899 h 9418"/>
              <a:gd name="T14" fmla="*/ 0 w 14281"/>
              <a:gd name="T15" fmla="*/ 8041 h 9418"/>
              <a:gd name="T16" fmla="*/ 659 w 14281"/>
              <a:gd name="T17" fmla="*/ 9183 h 9418"/>
              <a:gd name="T18" fmla="*/ 660 w 14281"/>
              <a:gd name="T19" fmla="*/ 9183 h 9418"/>
              <a:gd name="T20" fmla="*/ 1978 w 14281"/>
              <a:gd name="T21" fmla="*/ 9183 h 9418"/>
              <a:gd name="T22" fmla="*/ 8690 w 14281"/>
              <a:gd name="T23" fmla="*/ 5308 h 9418"/>
              <a:gd name="T24" fmla="*/ 9309 w 14281"/>
              <a:gd name="T25" fmla="*/ 4236 h 9418"/>
              <a:gd name="T26" fmla="*/ 9309 w 14281"/>
              <a:gd name="T27" fmla="*/ 4236 h 9418"/>
              <a:gd name="T28" fmla="*/ 9553 w 14281"/>
              <a:gd name="T29" fmla="*/ 4095 h 9418"/>
              <a:gd name="T30" fmla="*/ 10791 w 14281"/>
              <a:gd name="T31" fmla="*/ 4095 h 9418"/>
              <a:gd name="T32" fmla="*/ 13621 w 14281"/>
              <a:gd name="T33" fmla="*/ 2460 h 9418"/>
              <a:gd name="T34" fmla="*/ 14281 w 14281"/>
              <a:gd name="T35" fmla="*/ 1319 h 9418"/>
              <a:gd name="T36" fmla="*/ 13621 w 14281"/>
              <a:gd name="T37" fmla="*/ 177 h 9418"/>
              <a:gd name="T38" fmla="*/ 12962 w 14281"/>
              <a:gd name="T39" fmla="*/ 0 h 9418"/>
              <a:gd name="T40" fmla="*/ 12303 w 14281"/>
              <a:gd name="T41" fmla="*/ 177 h 9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1" h="9418">
                <a:moveTo>
                  <a:pt x="12303" y="177"/>
                </a:moveTo>
                <a:lnTo>
                  <a:pt x="9472" y="1811"/>
                </a:lnTo>
                <a:cubicBezTo>
                  <a:pt x="9089" y="2032"/>
                  <a:pt x="8853" y="2441"/>
                  <a:pt x="8853" y="2883"/>
                </a:cubicBezTo>
                <a:lnTo>
                  <a:pt x="8853" y="2883"/>
                </a:lnTo>
                <a:cubicBezTo>
                  <a:pt x="8853" y="3008"/>
                  <a:pt x="8718" y="3087"/>
                  <a:pt x="8609" y="3024"/>
                </a:cubicBezTo>
                <a:cubicBezTo>
                  <a:pt x="8226" y="2803"/>
                  <a:pt x="7754" y="2803"/>
                  <a:pt x="7371" y="3024"/>
                </a:cubicBezTo>
                <a:lnTo>
                  <a:pt x="660" y="6899"/>
                </a:lnTo>
                <a:cubicBezTo>
                  <a:pt x="252" y="7135"/>
                  <a:pt x="0" y="7570"/>
                  <a:pt x="0" y="8041"/>
                </a:cubicBezTo>
                <a:cubicBezTo>
                  <a:pt x="0" y="8512"/>
                  <a:pt x="252" y="8947"/>
                  <a:pt x="659" y="9183"/>
                </a:cubicBezTo>
                <a:lnTo>
                  <a:pt x="660" y="9183"/>
                </a:lnTo>
                <a:cubicBezTo>
                  <a:pt x="1067" y="9418"/>
                  <a:pt x="1570" y="9418"/>
                  <a:pt x="1978" y="9183"/>
                </a:cubicBezTo>
                <a:lnTo>
                  <a:pt x="8690" y="5308"/>
                </a:lnTo>
                <a:cubicBezTo>
                  <a:pt x="9073" y="5087"/>
                  <a:pt x="9309" y="4678"/>
                  <a:pt x="9309" y="4236"/>
                </a:cubicBezTo>
                <a:lnTo>
                  <a:pt x="9309" y="4236"/>
                </a:lnTo>
                <a:cubicBezTo>
                  <a:pt x="9309" y="4110"/>
                  <a:pt x="9444" y="4032"/>
                  <a:pt x="9553" y="4095"/>
                </a:cubicBezTo>
                <a:cubicBezTo>
                  <a:pt x="9936" y="4316"/>
                  <a:pt x="10408" y="4316"/>
                  <a:pt x="10791" y="4095"/>
                </a:cubicBezTo>
                <a:lnTo>
                  <a:pt x="13621" y="2460"/>
                </a:lnTo>
                <a:cubicBezTo>
                  <a:pt x="14029" y="2225"/>
                  <a:pt x="14281" y="1790"/>
                  <a:pt x="14281" y="1319"/>
                </a:cubicBezTo>
                <a:cubicBezTo>
                  <a:pt x="14281" y="848"/>
                  <a:pt x="14029" y="412"/>
                  <a:pt x="13621" y="177"/>
                </a:cubicBezTo>
                <a:cubicBezTo>
                  <a:pt x="13417" y="59"/>
                  <a:pt x="13190" y="0"/>
                  <a:pt x="12962" y="0"/>
                </a:cubicBezTo>
                <a:cubicBezTo>
                  <a:pt x="12735" y="0"/>
                  <a:pt x="12507" y="59"/>
                  <a:pt x="12303" y="177"/>
                </a:cubicBezTo>
                <a:close/>
              </a:path>
            </a:pathLst>
          </a:custGeom>
          <a:gradFill flip="none" rotWithShape="1">
            <a:gsLst>
              <a:gs pos="63000">
                <a:srgbClr val="FCC000">
                  <a:alpha val="95000"/>
                </a:srgbClr>
              </a:gs>
              <a:gs pos="28000">
                <a:srgbClr val="EAAB00"/>
              </a:gs>
              <a:gs pos="100000">
                <a:srgbClr val="FCC000">
                  <a:alpha val="0"/>
                </a:srgb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52" name="Freeform 7">
            <a:extLst>
              <a:ext uri="{FF2B5EF4-FFF2-40B4-BE49-F238E27FC236}">
                <a16:creationId xmlns:a16="http://schemas.microsoft.com/office/drawing/2014/main" id="{620EA115-9173-4219-AA96-918A64A9254F}"/>
              </a:ext>
            </a:extLst>
          </p:cNvPr>
          <p:cNvSpPr>
            <a:spLocks/>
          </p:cNvSpPr>
          <p:nvPr userDrawn="1"/>
        </p:nvSpPr>
        <p:spPr bwMode="auto">
          <a:xfrm>
            <a:off x="6610592" y="4218521"/>
            <a:ext cx="1771408" cy="1316134"/>
          </a:xfrm>
          <a:custGeom>
            <a:avLst/>
            <a:gdLst>
              <a:gd name="T0" fmla="*/ 7036 w 7036"/>
              <a:gd name="T1" fmla="*/ 1318 h 5235"/>
              <a:gd name="T2" fmla="*/ 7036 w 7036"/>
              <a:gd name="T3" fmla="*/ 1318 h 5235"/>
              <a:gd name="T4" fmla="*/ 6376 w 7036"/>
              <a:gd name="T5" fmla="*/ 176 h 5235"/>
              <a:gd name="T6" fmla="*/ 6376 w 7036"/>
              <a:gd name="T7" fmla="*/ 176 h 5235"/>
              <a:gd name="T8" fmla="*/ 5717 w 7036"/>
              <a:gd name="T9" fmla="*/ 0 h 5235"/>
              <a:gd name="T10" fmla="*/ 5058 w 7036"/>
              <a:gd name="T11" fmla="*/ 176 h 5235"/>
              <a:gd name="T12" fmla="*/ 660 w 7036"/>
              <a:gd name="T13" fmla="*/ 2716 h 5235"/>
              <a:gd name="T14" fmla="*/ 0 w 7036"/>
              <a:gd name="T15" fmla="*/ 3858 h 5235"/>
              <a:gd name="T16" fmla="*/ 660 w 7036"/>
              <a:gd name="T17" fmla="*/ 4999 h 5235"/>
              <a:gd name="T18" fmla="*/ 660 w 7036"/>
              <a:gd name="T19" fmla="*/ 4999 h 5235"/>
              <a:gd name="T20" fmla="*/ 1978 w 7036"/>
              <a:gd name="T21" fmla="*/ 4999 h 5235"/>
              <a:gd name="T22" fmla="*/ 6376 w 7036"/>
              <a:gd name="T23" fmla="*/ 2460 h 5235"/>
              <a:gd name="T24" fmla="*/ 7036 w 7036"/>
              <a:gd name="T25" fmla="*/ 1318 h 5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36" h="5235">
                <a:moveTo>
                  <a:pt x="7036" y="1318"/>
                </a:moveTo>
                <a:lnTo>
                  <a:pt x="7036" y="1318"/>
                </a:lnTo>
                <a:cubicBezTo>
                  <a:pt x="7036" y="847"/>
                  <a:pt x="6784" y="412"/>
                  <a:pt x="6376" y="176"/>
                </a:cubicBezTo>
                <a:lnTo>
                  <a:pt x="6376" y="176"/>
                </a:lnTo>
                <a:cubicBezTo>
                  <a:pt x="6172" y="59"/>
                  <a:pt x="5945" y="0"/>
                  <a:pt x="5717" y="0"/>
                </a:cubicBezTo>
                <a:cubicBezTo>
                  <a:pt x="5490" y="0"/>
                  <a:pt x="5262" y="59"/>
                  <a:pt x="5058" y="176"/>
                </a:cubicBezTo>
                <a:lnTo>
                  <a:pt x="660" y="2716"/>
                </a:lnTo>
                <a:cubicBezTo>
                  <a:pt x="252" y="2951"/>
                  <a:pt x="0" y="3387"/>
                  <a:pt x="0" y="3858"/>
                </a:cubicBezTo>
                <a:cubicBezTo>
                  <a:pt x="0" y="4329"/>
                  <a:pt x="252" y="4764"/>
                  <a:pt x="660" y="4999"/>
                </a:cubicBezTo>
                <a:lnTo>
                  <a:pt x="660" y="4999"/>
                </a:lnTo>
                <a:cubicBezTo>
                  <a:pt x="1068" y="5235"/>
                  <a:pt x="1570" y="5235"/>
                  <a:pt x="1978" y="4999"/>
                </a:cubicBezTo>
                <a:lnTo>
                  <a:pt x="6376" y="2460"/>
                </a:lnTo>
                <a:cubicBezTo>
                  <a:pt x="6784" y="2225"/>
                  <a:pt x="7036" y="1789"/>
                  <a:pt x="7036" y="1318"/>
                </a:cubicBezTo>
                <a:close/>
              </a:path>
            </a:pathLst>
          </a:custGeom>
          <a:gradFill flip="none" rotWithShape="1">
            <a:gsLst>
              <a:gs pos="80000">
                <a:srgbClr val="D2492A">
                  <a:alpha val="50000"/>
                </a:srgbClr>
              </a:gs>
              <a:gs pos="52000">
                <a:srgbClr val="D2492A"/>
              </a:gs>
              <a:gs pos="100000">
                <a:srgbClr val="D2492A">
                  <a:alpha val="0"/>
                </a:srgbClr>
              </a:gs>
            </a:gsLst>
            <a:lin ang="198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53" name="Freeform 8">
            <a:extLst>
              <a:ext uri="{FF2B5EF4-FFF2-40B4-BE49-F238E27FC236}">
                <a16:creationId xmlns:a16="http://schemas.microsoft.com/office/drawing/2014/main" id="{E39BB10F-8039-4D46-956B-CCB6B0804DB8}"/>
              </a:ext>
            </a:extLst>
          </p:cNvPr>
          <p:cNvSpPr>
            <a:spLocks/>
          </p:cNvSpPr>
          <p:nvPr userDrawn="1"/>
        </p:nvSpPr>
        <p:spPr bwMode="auto">
          <a:xfrm>
            <a:off x="5764162" y="5294191"/>
            <a:ext cx="753450" cy="729404"/>
          </a:xfrm>
          <a:custGeom>
            <a:avLst/>
            <a:gdLst>
              <a:gd name="T0" fmla="*/ 1013 w 2991"/>
              <a:gd name="T1" fmla="*/ 177 h 2900"/>
              <a:gd name="T2" fmla="*/ 660 w 2991"/>
              <a:gd name="T3" fmla="*/ 381 h 2900"/>
              <a:gd name="T4" fmla="*/ 0 w 2991"/>
              <a:gd name="T5" fmla="*/ 1523 h 2900"/>
              <a:gd name="T6" fmla="*/ 660 w 2991"/>
              <a:gd name="T7" fmla="*/ 2665 h 2900"/>
              <a:gd name="T8" fmla="*/ 1978 w 2991"/>
              <a:gd name="T9" fmla="*/ 2665 h 2900"/>
              <a:gd name="T10" fmla="*/ 2332 w 2991"/>
              <a:gd name="T11" fmla="*/ 2460 h 2900"/>
              <a:gd name="T12" fmla="*/ 2991 w 2991"/>
              <a:gd name="T13" fmla="*/ 1319 h 2900"/>
              <a:gd name="T14" fmla="*/ 2332 w 2991"/>
              <a:gd name="T15" fmla="*/ 177 h 2900"/>
              <a:gd name="T16" fmla="*/ 2332 w 2991"/>
              <a:gd name="T17" fmla="*/ 177 h 2900"/>
              <a:gd name="T18" fmla="*/ 1672 w 2991"/>
              <a:gd name="T19" fmla="*/ 0 h 2900"/>
              <a:gd name="T20" fmla="*/ 1013 w 2991"/>
              <a:gd name="T21" fmla="*/ 177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1" h="2900">
                <a:moveTo>
                  <a:pt x="1013" y="177"/>
                </a:moveTo>
                <a:lnTo>
                  <a:pt x="660" y="381"/>
                </a:lnTo>
                <a:cubicBezTo>
                  <a:pt x="252" y="617"/>
                  <a:pt x="0" y="1052"/>
                  <a:pt x="0" y="1523"/>
                </a:cubicBezTo>
                <a:cubicBezTo>
                  <a:pt x="0" y="1994"/>
                  <a:pt x="252" y="2429"/>
                  <a:pt x="660" y="2665"/>
                </a:cubicBezTo>
                <a:cubicBezTo>
                  <a:pt x="1068" y="2900"/>
                  <a:pt x="1570" y="2900"/>
                  <a:pt x="1978" y="2665"/>
                </a:cubicBezTo>
                <a:lnTo>
                  <a:pt x="2332" y="2460"/>
                </a:lnTo>
                <a:cubicBezTo>
                  <a:pt x="2740" y="2225"/>
                  <a:pt x="2991" y="1790"/>
                  <a:pt x="2991" y="1319"/>
                </a:cubicBezTo>
                <a:cubicBezTo>
                  <a:pt x="2991" y="848"/>
                  <a:pt x="2740" y="413"/>
                  <a:pt x="2332" y="177"/>
                </a:cubicBezTo>
                <a:lnTo>
                  <a:pt x="2332" y="177"/>
                </a:lnTo>
                <a:cubicBezTo>
                  <a:pt x="2128" y="59"/>
                  <a:pt x="1900" y="0"/>
                  <a:pt x="1672" y="0"/>
                </a:cubicBezTo>
                <a:cubicBezTo>
                  <a:pt x="1445" y="0"/>
                  <a:pt x="1217" y="59"/>
                  <a:pt x="1013" y="177"/>
                </a:cubicBezTo>
                <a:close/>
              </a:path>
            </a:pathLst>
          </a:custGeom>
          <a:solidFill>
            <a:srgbClr val="D2492A"/>
          </a:solidFill>
          <a:ln>
            <a:noFill/>
          </a:ln>
        </p:spPr>
        <p:txBody>
          <a:bodyPr vert="horz" wrap="square" lIns="91440" tIns="45720" rIns="91440" bIns="45720" numCol="1" anchor="t" anchorCtr="0" compatLnSpc="1">
            <a:prstTxWarp prst="textNoShape">
              <a:avLst/>
            </a:prstTxWarp>
          </a:bodyPr>
          <a:lstStyle/>
          <a:p>
            <a:pPr marR="0" lvl="0" indent="0" defTabSz="914400" fontAlgn="auto">
              <a:lnSpc>
                <a:spcPct val="100000"/>
              </a:lnSpc>
              <a:spcBef>
                <a:spcPts val="0"/>
              </a:spcBef>
              <a:spcAft>
                <a:spcPts val="0"/>
              </a:spcAft>
              <a:buClrTx/>
              <a:buSzTx/>
              <a:buFontTx/>
              <a:buNone/>
              <a:tabLst/>
            </a:pPr>
            <a:endParaRPr kumimoji="0" lang="en-US" sz="3200" b="0" i="0" u="none" strike="noStrike" kern="0" cap="none" spc="0" normalizeH="0" baseline="0" noProof="0" dirty="0">
              <a:ln>
                <a:noFill/>
              </a:ln>
              <a:solidFill>
                <a:srgbClr val="616365"/>
              </a:solidFill>
              <a:effectLst/>
              <a:uLnTx/>
              <a:uFillTx/>
              <a:latin typeface="Encode Sans"/>
            </a:endParaRPr>
          </a:p>
        </p:txBody>
      </p:sp>
      <p:sp>
        <p:nvSpPr>
          <p:cNvPr id="54" name="Freeform 9">
            <a:extLst>
              <a:ext uri="{FF2B5EF4-FFF2-40B4-BE49-F238E27FC236}">
                <a16:creationId xmlns:a16="http://schemas.microsoft.com/office/drawing/2014/main" id="{EEAC952F-B05B-4867-9E4C-9683683B7B4A}"/>
              </a:ext>
            </a:extLst>
          </p:cNvPr>
          <p:cNvSpPr>
            <a:spLocks/>
          </p:cNvSpPr>
          <p:nvPr userDrawn="1"/>
        </p:nvSpPr>
        <p:spPr bwMode="auto">
          <a:xfrm>
            <a:off x="3810002" y="2756507"/>
            <a:ext cx="1240788" cy="1011547"/>
          </a:xfrm>
          <a:custGeom>
            <a:avLst/>
            <a:gdLst>
              <a:gd name="T0" fmla="*/ 2953 w 4931"/>
              <a:gd name="T1" fmla="*/ 176 h 4020"/>
              <a:gd name="T2" fmla="*/ 659 w 4931"/>
              <a:gd name="T3" fmla="*/ 1501 h 4020"/>
              <a:gd name="T4" fmla="*/ 0 w 4931"/>
              <a:gd name="T5" fmla="*/ 2643 h 4020"/>
              <a:gd name="T6" fmla="*/ 659 w 4931"/>
              <a:gd name="T7" fmla="*/ 3784 h 4020"/>
              <a:gd name="T8" fmla="*/ 659 w 4931"/>
              <a:gd name="T9" fmla="*/ 3784 h 4020"/>
              <a:gd name="T10" fmla="*/ 1978 w 4931"/>
              <a:gd name="T11" fmla="*/ 3784 h 4020"/>
              <a:gd name="T12" fmla="*/ 4272 w 4931"/>
              <a:gd name="T13" fmla="*/ 2460 h 4020"/>
              <a:gd name="T14" fmla="*/ 4931 w 4931"/>
              <a:gd name="T15" fmla="*/ 1318 h 4020"/>
              <a:gd name="T16" fmla="*/ 4272 w 4931"/>
              <a:gd name="T17" fmla="*/ 176 h 4020"/>
              <a:gd name="T18" fmla="*/ 3613 w 4931"/>
              <a:gd name="T19" fmla="*/ 0 h 4020"/>
              <a:gd name="T20" fmla="*/ 2953 w 4931"/>
              <a:gd name="T21" fmla="*/ 176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1" h="4020">
                <a:moveTo>
                  <a:pt x="2953" y="176"/>
                </a:moveTo>
                <a:lnTo>
                  <a:pt x="659" y="1501"/>
                </a:lnTo>
                <a:cubicBezTo>
                  <a:pt x="251" y="1736"/>
                  <a:pt x="0" y="2172"/>
                  <a:pt x="0" y="2643"/>
                </a:cubicBezTo>
                <a:cubicBezTo>
                  <a:pt x="0" y="3114"/>
                  <a:pt x="251" y="3549"/>
                  <a:pt x="659" y="3784"/>
                </a:cubicBezTo>
                <a:lnTo>
                  <a:pt x="659" y="3784"/>
                </a:lnTo>
                <a:cubicBezTo>
                  <a:pt x="1067" y="4020"/>
                  <a:pt x="1570" y="4020"/>
                  <a:pt x="1978" y="3784"/>
                </a:cubicBezTo>
                <a:lnTo>
                  <a:pt x="4272" y="2460"/>
                </a:lnTo>
                <a:cubicBezTo>
                  <a:pt x="4680" y="2224"/>
                  <a:pt x="4931" y="1789"/>
                  <a:pt x="4931" y="1318"/>
                </a:cubicBezTo>
                <a:cubicBezTo>
                  <a:pt x="4931" y="847"/>
                  <a:pt x="4680" y="412"/>
                  <a:pt x="4272" y="176"/>
                </a:cubicBezTo>
                <a:cubicBezTo>
                  <a:pt x="4068" y="59"/>
                  <a:pt x="3840" y="0"/>
                  <a:pt x="3613" y="0"/>
                </a:cubicBezTo>
                <a:cubicBezTo>
                  <a:pt x="3385" y="0"/>
                  <a:pt x="3157" y="59"/>
                  <a:pt x="2953" y="176"/>
                </a:cubicBezTo>
                <a:close/>
              </a:path>
            </a:pathLst>
          </a:custGeom>
          <a:gradFill flip="none" rotWithShape="1">
            <a:gsLst>
              <a:gs pos="80000">
                <a:schemeClr val="bg1">
                  <a:alpha val="50000"/>
                </a:schemeClr>
              </a:gs>
              <a:gs pos="63000">
                <a:schemeClr val="bg1"/>
              </a:gs>
              <a:gs pos="100000">
                <a:schemeClr val="bg1">
                  <a:alpha val="0"/>
                </a:schemeClr>
              </a:gs>
            </a:gsLst>
            <a:lin ang="7800000" scaled="0"/>
            <a:tileRect/>
          </a:gradFill>
          <a:ln>
            <a:noFill/>
          </a:ln>
        </p:spPr>
        <p:txBody>
          <a:bodyPr vert="horz" wrap="square" lIns="91440" tIns="45720" rIns="91440" bIns="45720" numCol="1" anchor="t" anchorCtr="0" compatLnSpc="1">
            <a:prstTxWarp prst="textNoShape">
              <a:avLst/>
            </a:prstTxWarp>
          </a:bodyPr>
          <a:lstStyle/>
          <a:p>
            <a:pPr lvl="0"/>
            <a:endParaRPr lang="en-US" sz="3200" noProof="0" dirty="0"/>
          </a:p>
        </p:txBody>
      </p:sp>
      <p:sp>
        <p:nvSpPr>
          <p:cNvPr id="55" name="Freeform 10">
            <a:extLst>
              <a:ext uri="{FF2B5EF4-FFF2-40B4-BE49-F238E27FC236}">
                <a16:creationId xmlns:a16="http://schemas.microsoft.com/office/drawing/2014/main" id="{5B879362-5D4E-4761-9BC0-E49E22C95D1E}"/>
              </a:ext>
            </a:extLst>
          </p:cNvPr>
          <p:cNvSpPr>
            <a:spLocks/>
          </p:cNvSpPr>
          <p:nvPr userDrawn="1"/>
        </p:nvSpPr>
        <p:spPr bwMode="auto">
          <a:xfrm>
            <a:off x="5145372" y="1398693"/>
            <a:ext cx="2260350" cy="1598276"/>
          </a:xfrm>
          <a:custGeom>
            <a:avLst/>
            <a:gdLst>
              <a:gd name="T0" fmla="*/ 6998 w 8975"/>
              <a:gd name="T1" fmla="*/ 177 h 6355"/>
              <a:gd name="T2" fmla="*/ 659 w 8975"/>
              <a:gd name="T3" fmla="*/ 3836 h 6355"/>
              <a:gd name="T4" fmla="*/ 0 w 8975"/>
              <a:gd name="T5" fmla="*/ 4978 h 6355"/>
              <a:gd name="T6" fmla="*/ 0 w 8975"/>
              <a:gd name="T7" fmla="*/ 4978 h 6355"/>
              <a:gd name="T8" fmla="*/ 659 w 8975"/>
              <a:gd name="T9" fmla="*/ 6120 h 6355"/>
              <a:gd name="T10" fmla="*/ 659 w 8975"/>
              <a:gd name="T11" fmla="*/ 6120 h 6355"/>
              <a:gd name="T12" fmla="*/ 1977 w 8975"/>
              <a:gd name="T13" fmla="*/ 6120 h 6355"/>
              <a:gd name="T14" fmla="*/ 8316 w 8975"/>
              <a:gd name="T15" fmla="*/ 2460 h 6355"/>
              <a:gd name="T16" fmla="*/ 8975 w 8975"/>
              <a:gd name="T17" fmla="*/ 1318 h 6355"/>
              <a:gd name="T18" fmla="*/ 8316 w 8975"/>
              <a:gd name="T19" fmla="*/ 177 h 6355"/>
              <a:gd name="T20" fmla="*/ 8316 w 8975"/>
              <a:gd name="T21" fmla="*/ 177 h 6355"/>
              <a:gd name="T22" fmla="*/ 7657 w 8975"/>
              <a:gd name="T23" fmla="*/ 0 h 6355"/>
              <a:gd name="T24" fmla="*/ 6998 w 8975"/>
              <a:gd name="T25" fmla="*/ 177 h 6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5" h="6355">
                <a:moveTo>
                  <a:pt x="6998" y="177"/>
                </a:moveTo>
                <a:lnTo>
                  <a:pt x="659" y="3836"/>
                </a:lnTo>
                <a:cubicBezTo>
                  <a:pt x="251" y="4072"/>
                  <a:pt x="0" y="4507"/>
                  <a:pt x="0" y="4978"/>
                </a:cubicBezTo>
                <a:lnTo>
                  <a:pt x="0" y="4978"/>
                </a:lnTo>
                <a:cubicBezTo>
                  <a:pt x="0" y="5449"/>
                  <a:pt x="251" y="5884"/>
                  <a:pt x="659" y="6120"/>
                </a:cubicBezTo>
                <a:lnTo>
                  <a:pt x="659" y="6120"/>
                </a:lnTo>
                <a:cubicBezTo>
                  <a:pt x="1067" y="6355"/>
                  <a:pt x="1569" y="6355"/>
                  <a:pt x="1977" y="6120"/>
                </a:cubicBezTo>
                <a:lnTo>
                  <a:pt x="8316" y="2460"/>
                </a:lnTo>
                <a:cubicBezTo>
                  <a:pt x="8724" y="2225"/>
                  <a:pt x="8975" y="1789"/>
                  <a:pt x="8975" y="1318"/>
                </a:cubicBezTo>
                <a:cubicBezTo>
                  <a:pt x="8975" y="847"/>
                  <a:pt x="8724" y="412"/>
                  <a:pt x="8316" y="177"/>
                </a:cubicBezTo>
                <a:lnTo>
                  <a:pt x="8316" y="177"/>
                </a:lnTo>
                <a:cubicBezTo>
                  <a:pt x="8112" y="59"/>
                  <a:pt x="7885" y="0"/>
                  <a:pt x="7657" y="0"/>
                </a:cubicBezTo>
                <a:cubicBezTo>
                  <a:pt x="7429" y="0"/>
                  <a:pt x="7202" y="59"/>
                  <a:pt x="6998" y="17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58" name="Freeform 11">
            <a:extLst>
              <a:ext uri="{FF2B5EF4-FFF2-40B4-BE49-F238E27FC236}">
                <a16:creationId xmlns:a16="http://schemas.microsoft.com/office/drawing/2014/main" id="{F1792E39-612C-4194-9DF9-923CEFCDAAEA}"/>
              </a:ext>
            </a:extLst>
          </p:cNvPr>
          <p:cNvSpPr>
            <a:spLocks/>
          </p:cNvSpPr>
          <p:nvPr userDrawn="1"/>
        </p:nvSpPr>
        <p:spPr bwMode="auto">
          <a:xfrm>
            <a:off x="3810002" y="1272049"/>
            <a:ext cx="1859578" cy="1369035"/>
          </a:xfrm>
          <a:custGeom>
            <a:avLst/>
            <a:gdLst>
              <a:gd name="T0" fmla="*/ 5407 w 7385"/>
              <a:gd name="T1" fmla="*/ 177 h 5437"/>
              <a:gd name="T2" fmla="*/ 659 w 7385"/>
              <a:gd name="T3" fmla="*/ 2918 h 5437"/>
              <a:gd name="T4" fmla="*/ 0 w 7385"/>
              <a:gd name="T5" fmla="*/ 4060 h 5437"/>
              <a:gd name="T6" fmla="*/ 659 w 7385"/>
              <a:gd name="T7" fmla="*/ 5202 h 5437"/>
              <a:gd name="T8" fmla="*/ 1978 w 7385"/>
              <a:gd name="T9" fmla="*/ 5202 h 5437"/>
              <a:gd name="T10" fmla="*/ 6726 w 7385"/>
              <a:gd name="T11" fmla="*/ 2461 h 5437"/>
              <a:gd name="T12" fmla="*/ 7385 w 7385"/>
              <a:gd name="T13" fmla="*/ 1319 h 5437"/>
              <a:gd name="T14" fmla="*/ 6726 w 7385"/>
              <a:gd name="T15" fmla="*/ 177 h 5437"/>
              <a:gd name="T16" fmla="*/ 6067 w 7385"/>
              <a:gd name="T17" fmla="*/ 0 h 5437"/>
              <a:gd name="T18" fmla="*/ 5407 w 7385"/>
              <a:gd name="T19" fmla="*/ 177 h 5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5" h="5437">
                <a:moveTo>
                  <a:pt x="5407" y="177"/>
                </a:moveTo>
                <a:lnTo>
                  <a:pt x="659" y="2918"/>
                </a:lnTo>
                <a:cubicBezTo>
                  <a:pt x="251" y="3154"/>
                  <a:pt x="0" y="3589"/>
                  <a:pt x="0" y="4060"/>
                </a:cubicBezTo>
                <a:cubicBezTo>
                  <a:pt x="0" y="4531"/>
                  <a:pt x="251" y="4966"/>
                  <a:pt x="659" y="5202"/>
                </a:cubicBezTo>
                <a:cubicBezTo>
                  <a:pt x="1067" y="5437"/>
                  <a:pt x="1570" y="5437"/>
                  <a:pt x="1978" y="5202"/>
                </a:cubicBezTo>
                <a:lnTo>
                  <a:pt x="6726" y="2461"/>
                </a:lnTo>
                <a:cubicBezTo>
                  <a:pt x="7134" y="2225"/>
                  <a:pt x="7385" y="1790"/>
                  <a:pt x="7385" y="1319"/>
                </a:cubicBezTo>
                <a:cubicBezTo>
                  <a:pt x="7385" y="848"/>
                  <a:pt x="7134" y="413"/>
                  <a:pt x="6726" y="177"/>
                </a:cubicBezTo>
                <a:cubicBezTo>
                  <a:pt x="6522" y="59"/>
                  <a:pt x="6294" y="0"/>
                  <a:pt x="6067" y="0"/>
                </a:cubicBezTo>
                <a:cubicBezTo>
                  <a:pt x="5839" y="0"/>
                  <a:pt x="5611" y="59"/>
                  <a:pt x="5407" y="177"/>
                </a:cubicBezTo>
                <a:close/>
              </a:path>
            </a:pathLst>
          </a:custGeom>
          <a:solidFill>
            <a:srgbClr val="009FDA"/>
          </a:solidFill>
          <a:ln>
            <a:noFill/>
          </a:ln>
        </p:spPr>
        <p:txBody>
          <a:bodyPr vert="horz" wrap="square" lIns="91440" tIns="45720" rIns="91440" bIns="45720" numCol="1" anchor="t" anchorCtr="0" compatLnSpc="1">
            <a:prstTxWarp prst="textNoShape">
              <a:avLst/>
            </a:prstTxWarp>
            <a:noAutofit/>
          </a:bodyPr>
          <a:lstStyle/>
          <a:p>
            <a:pPr marR="0" lvl="0" indent="0" defTabSz="914400" fontAlgn="auto">
              <a:lnSpc>
                <a:spcPct val="100000"/>
              </a:lnSpc>
              <a:spcBef>
                <a:spcPts val="0"/>
              </a:spcBef>
              <a:spcAft>
                <a:spcPts val="0"/>
              </a:spcAft>
              <a:buClrTx/>
              <a:buSzTx/>
              <a:buFontTx/>
              <a:buNone/>
              <a:tabLst/>
            </a:pPr>
            <a:endParaRPr kumimoji="0" lang="en-US" sz="3200" b="0" i="0" u="none" strike="noStrike" kern="0" cap="none" spc="0" normalizeH="0" baseline="0" noProof="0" dirty="0">
              <a:ln>
                <a:noFill/>
              </a:ln>
              <a:solidFill>
                <a:srgbClr val="616365"/>
              </a:solidFill>
              <a:effectLst/>
              <a:uLnTx/>
              <a:uFillTx/>
              <a:latin typeface="Encode Sans"/>
            </a:endParaRPr>
          </a:p>
        </p:txBody>
      </p:sp>
      <p:sp>
        <p:nvSpPr>
          <p:cNvPr id="59" name="Freeform 12">
            <a:extLst>
              <a:ext uri="{FF2B5EF4-FFF2-40B4-BE49-F238E27FC236}">
                <a16:creationId xmlns:a16="http://schemas.microsoft.com/office/drawing/2014/main" id="{C146BC05-D566-4B11-B6A7-63A303439FCB}"/>
              </a:ext>
            </a:extLst>
          </p:cNvPr>
          <p:cNvSpPr>
            <a:spLocks/>
          </p:cNvSpPr>
          <p:nvPr userDrawn="1"/>
        </p:nvSpPr>
        <p:spPr bwMode="auto">
          <a:xfrm>
            <a:off x="5762559" y="834407"/>
            <a:ext cx="665280" cy="679708"/>
          </a:xfrm>
          <a:custGeom>
            <a:avLst/>
            <a:gdLst>
              <a:gd name="T0" fmla="*/ 663 w 2640"/>
              <a:gd name="T1" fmla="*/ 177 h 2698"/>
              <a:gd name="T2" fmla="*/ 659 w 2640"/>
              <a:gd name="T3" fmla="*/ 179 h 2698"/>
              <a:gd name="T4" fmla="*/ 0 w 2640"/>
              <a:gd name="T5" fmla="*/ 1321 h 2698"/>
              <a:gd name="T6" fmla="*/ 659 w 2640"/>
              <a:gd name="T7" fmla="*/ 2462 h 2698"/>
              <a:gd name="T8" fmla="*/ 659 w 2640"/>
              <a:gd name="T9" fmla="*/ 2462 h 2698"/>
              <a:gd name="T10" fmla="*/ 1977 w 2640"/>
              <a:gd name="T11" fmla="*/ 2462 h 2698"/>
              <a:gd name="T12" fmla="*/ 1981 w 2640"/>
              <a:gd name="T13" fmla="*/ 2460 h 2698"/>
              <a:gd name="T14" fmla="*/ 2640 w 2640"/>
              <a:gd name="T15" fmla="*/ 1319 h 2698"/>
              <a:gd name="T16" fmla="*/ 2640 w 2640"/>
              <a:gd name="T17" fmla="*/ 1319 h 2698"/>
              <a:gd name="T18" fmla="*/ 1981 w 2640"/>
              <a:gd name="T19" fmla="*/ 177 h 2698"/>
              <a:gd name="T20" fmla="*/ 1981 w 2640"/>
              <a:gd name="T21" fmla="*/ 177 h 2698"/>
              <a:gd name="T22" fmla="*/ 1322 w 2640"/>
              <a:gd name="T23" fmla="*/ 0 h 2698"/>
              <a:gd name="T24" fmla="*/ 663 w 2640"/>
              <a:gd name="T25" fmla="*/ 177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0" h="2698">
                <a:moveTo>
                  <a:pt x="663" y="177"/>
                </a:moveTo>
                <a:lnTo>
                  <a:pt x="659" y="179"/>
                </a:lnTo>
                <a:cubicBezTo>
                  <a:pt x="251" y="414"/>
                  <a:pt x="0" y="850"/>
                  <a:pt x="0" y="1321"/>
                </a:cubicBezTo>
                <a:cubicBezTo>
                  <a:pt x="0" y="1792"/>
                  <a:pt x="251" y="2227"/>
                  <a:pt x="659" y="2462"/>
                </a:cubicBezTo>
                <a:lnTo>
                  <a:pt x="659" y="2462"/>
                </a:lnTo>
                <a:cubicBezTo>
                  <a:pt x="1067" y="2698"/>
                  <a:pt x="1569" y="2698"/>
                  <a:pt x="1977" y="2462"/>
                </a:cubicBezTo>
                <a:lnTo>
                  <a:pt x="1981" y="2460"/>
                </a:lnTo>
                <a:cubicBezTo>
                  <a:pt x="2389" y="2225"/>
                  <a:pt x="2640" y="1790"/>
                  <a:pt x="2640" y="1319"/>
                </a:cubicBezTo>
                <a:lnTo>
                  <a:pt x="2640" y="1319"/>
                </a:lnTo>
                <a:cubicBezTo>
                  <a:pt x="2640" y="848"/>
                  <a:pt x="2389" y="412"/>
                  <a:pt x="1981" y="177"/>
                </a:cubicBezTo>
                <a:lnTo>
                  <a:pt x="1981" y="177"/>
                </a:lnTo>
                <a:cubicBezTo>
                  <a:pt x="1777" y="59"/>
                  <a:pt x="1549" y="0"/>
                  <a:pt x="1322" y="0"/>
                </a:cubicBezTo>
                <a:cubicBezTo>
                  <a:pt x="1094" y="0"/>
                  <a:pt x="867" y="59"/>
                  <a:pt x="663" y="177"/>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25" name="Marcador de pie de página 2">
            <a:extLst>
              <a:ext uri="{FF2B5EF4-FFF2-40B4-BE49-F238E27FC236}">
                <a16:creationId xmlns:a16="http://schemas.microsoft.com/office/drawing/2014/main" id="{009A7229-013B-42AC-8E5C-BC3DC23B2D0E}"/>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26" name="Marcador de número de diapositiva 3">
            <a:extLst>
              <a:ext uri="{FF2B5EF4-FFF2-40B4-BE49-F238E27FC236}">
                <a16:creationId xmlns:a16="http://schemas.microsoft.com/office/drawing/2014/main" id="{ED07087D-59C2-4463-AB68-2B8C8A4780CA}"/>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cxnSp>
        <p:nvCxnSpPr>
          <p:cNvPr id="13" name="Conector recto 12">
            <a:extLst>
              <a:ext uri="{FF2B5EF4-FFF2-40B4-BE49-F238E27FC236}">
                <a16:creationId xmlns:a16="http://schemas.microsoft.com/office/drawing/2014/main" id="{F6C62658-9657-43E9-B7A5-270DCD9BE5C7}"/>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a16="http://schemas.microsoft.com/office/drawing/2014/main" id="{50A1C873-F311-487D-8F29-3F1384A524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21748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Full Page Photo Slide">
    <p:bg>
      <p:bgPr>
        <a:solidFill>
          <a:srgbClr val="0E032C"/>
        </a:solid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82B0E273-4B4D-4A98-B45A-76E3F0DFBA38}"/>
              </a:ext>
            </a:extLst>
          </p:cNvPr>
          <p:cNvSpPr>
            <a:spLocks/>
          </p:cNvSpPr>
          <p:nvPr userDrawn="1"/>
        </p:nvSpPr>
        <p:spPr bwMode="auto">
          <a:xfrm>
            <a:off x="-2658313" y="3637009"/>
            <a:ext cx="5595203" cy="361499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67" name="Freeform 7">
            <a:extLst>
              <a:ext uri="{FF2B5EF4-FFF2-40B4-BE49-F238E27FC236}">
                <a16:creationId xmlns:a16="http://schemas.microsoft.com/office/drawing/2014/main" id="{B5A48F99-01E9-45A9-854D-5026C6341414}"/>
              </a:ext>
            </a:extLst>
          </p:cNvPr>
          <p:cNvSpPr>
            <a:spLocks/>
          </p:cNvSpPr>
          <p:nvPr userDrawn="1"/>
        </p:nvSpPr>
        <p:spPr bwMode="auto">
          <a:xfrm>
            <a:off x="1132370" y="6403343"/>
            <a:ext cx="2748468" cy="1986162"/>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68" name="Freeform 8">
            <a:extLst>
              <a:ext uri="{FF2B5EF4-FFF2-40B4-BE49-F238E27FC236}">
                <a16:creationId xmlns:a16="http://schemas.microsoft.com/office/drawing/2014/main" id="{19867F63-F0CB-424A-9C8D-9B3FB93C143C}"/>
              </a:ext>
            </a:extLst>
          </p:cNvPr>
          <p:cNvSpPr>
            <a:spLocks/>
          </p:cNvSpPr>
          <p:nvPr userDrawn="1"/>
        </p:nvSpPr>
        <p:spPr bwMode="auto">
          <a:xfrm>
            <a:off x="3880838" y="5682726"/>
            <a:ext cx="1247680" cy="1122614"/>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80000">
                <a:srgbClr val="D2492A">
                  <a:alpha val="50000"/>
                </a:srgbClr>
              </a:gs>
              <a:gs pos="52000">
                <a:srgbClr val="D2492A"/>
              </a:gs>
              <a:gs pos="100000">
                <a:srgbClr val="D2492A">
                  <a:alpha val="0"/>
                </a:srgbClr>
              </a:gs>
            </a:gsLst>
            <a:lin ang="198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69" name="Freeform 9">
            <a:extLst>
              <a:ext uri="{FF2B5EF4-FFF2-40B4-BE49-F238E27FC236}">
                <a16:creationId xmlns:a16="http://schemas.microsoft.com/office/drawing/2014/main" id="{39A407FC-EE94-4190-95AE-C0A46B65B764}"/>
              </a:ext>
            </a:extLst>
          </p:cNvPr>
          <p:cNvSpPr>
            <a:spLocks/>
          </p:cNvSpPr>
          <p:nvPr userDrawn="1"/>
        </p:nvSpPr>
        <p:spPr bwMode="auto">
          <a:xfrm>
            <a:off x="218199" y="1603202"/>
            <a:ext cx="3469085" cy="2406026"/>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70" name="Freeform 10">
            <a:extLst>
              <a:ext uri="{FF2B5EF4-FFF2-40B4-BE49-F238E27FC236}">
                <a16:creationId xmlns:a16="http://schemas.microsoft.com/office/drawing/2014/main" id="{0CCC0BF4-CB03-45E0-A503-883FC6F9F6AF}"/>
              </a:ext>
            </a:extLst>
          </p:cNvPr>
          <p:cNvSpPr>
            <a:spLocks/>
          </p:cNvSpPr>
          <p:nvPr userDrawn="1"/>
        </p:nvSpPr>
        <p:spPr bwMode="auto">
          <a:xfrm>
            <a:off x="-1023525" y="3601275"/>
            <a:ext cx="1241724" cy="111963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80000">
                <a:schemeClr val="bg1">
                  <a:alpha val="50000"/>
                </a:schemeClr>
              </a:gs>
              <a:gs pos="63000">
                <a:schemeClr val="bg1"/>
              </a:gs>
              <a:gs pos="100000">
                <a:schemeClr val="bg1">
                  <a:alpha val="0"/>
                </a:schemeClr>
              </a:gs>
            </a:gsLst>
            <a:lin ang="7800000" scaled="0"/>
            <a:tileRect/>
          </a:gradFill>
          <a:ln>
            <a:noFill/>
          </a:ln>
        </p:spPr>
        <p:txBody>
          <a:bodyPr vert="horz" wrap="square" lIns="91440" tIns="45720" rIns="91440" bIns="45720" numCol="1" anchor="t" anchorCtr="0" compatLnSpc="1">
            <a:prstTxWarp prst="textNoShape">
              <a:avLst/>
            </a:prstTxWarp>
          </a:bodyPr>
          <a:lstStyle/>
          <a:p>
            <a:pPr lvl="0"/>
            <a:endParaRPr lang="en-US" sz="3200" noProof="0" dirty="0"/>
          </a:p>
        </p:txBody>
      </p:sp>
      <p:sp>
        <p:nvSpPr>
          <p:cNvPr id="71" name="Freeform 11">
            <a:extLst>
              <a:ext uri="{FF2B5EF4-FFF2-40B4-BE49-F238E27FC236}">
                <a16:creationId xmlns:a16="http://schemas.microsoft.com/office/drawing/2014/main" id="{B6FD2A20-0ED3-4EBE-8063-7D3D98C395E3}"/>
              </a:ext>
            </a:extLst>
          </p:cNvPr>
          <p:cNvSpPr>
            <a:spLocks/>
          </p:cNvSpPr>
          <p:nvPr userDrawn="1"/>
        </p:nvSpPr>
        <p:spPr bwMode="auto">
          <a:xfrm>
            <a:off x="-1747120" y="742631"/>
            <a:ext cx="4046770" cy="2733579"/>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72" name="Freeform 12">
            <a:extLst>
              <a:ext uri="{FF2B5EF4-FFF2-40B4-BE49-F238E27FC236}">
                <a16:creationId xmlns:a16="http://schemas.microsoft.com/office/drawing/2014/main" id="{C638BD36-9233-44D7-9408-797C94DC2548}"/>
              </a:ext>
            </a:extLst>
          </p:cNvPr>
          <p:cNvSpPr>
            <a:spLocks/>
          </p:cNvSpPr>
          <p:nvPr userDrawn="1"/>
        </p:nvSpPr>
        <p:spPr bwMode="auto">
          <a:xfrm>
            <a:off x="2785024" y="1713379"/>
            <a:ext cx="3472063" cy="2406026"/>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80000">
                <a:srgbClr val="C9DD03">
                  <a:alpha val="50000"/>
                </a:srgbClr>
              </a:gs>
              <a:gs pos="23000">
                <a:srgbClr val="C9DD03"/>
              </a:gs>
              <a:gs pos="10000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38" name="Text Placeholder 7">
            <a:extLst>
              <a:ext uri="{FF2B5EF4-FFF2-40B4-BE49-F238E27FC236}">
                <a16:creationId xmlns:a16="http://schemas.microsoft.com/office/drawing/2014/main" id="{DBBBF015-3F1B-4F04-A811-BBE56222CCCA}"/>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39" name="Text Placeholder 9">
            <a:extLst>
              <a:ext uri="{FF2B5EF4-FFF2-40B4-BE49-F238E27FC236}">
                <a16:creationId xmlns:a16="http://schemas.microsoft.com/office/drawing/2014/main" id="{160DDCD6-D6C7-4073-9516-C13F41F0A194}"/>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40" name="Title 1">
            <a:extLst>
              <a:ext uri="{FF2B5EF4-FFF2-40B4-BE49-F238E27FC236}">
                <a16:creationId xmlns:a16="http://schemas.microsoft.com/office/drawing/2014/main" id="{441B04D6-DD48-45E2-86C8-67AA4D4E814E}"/>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41" name="Subtitle 2">
            <a:extLst>
              <a:ext uri="{FF2B5EF4-FFF2-40B4-BE49-F238E27FC236}">
                <a16:creationId xmlns:a16="http://schemas.microsoft.com/office/drawing/2014/main" id="{468F1159-D1C9-4B40-91D9-272A3B43D03B}"/>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29" name="Marcador de pie de página 2">
            <a:extLst>
              <a:ext uri="{FF2B5EF4-FFF2-40B4-BE49-F238E27FC236}">
                <a16:creationId xmlns:a16="http://schemas.microsoft.com/office/drawing/2014/main" id="{044A34E2-E96A-4BA8-9377-A0121C414F2F}"/>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30" name="Marcador de número de diapositiva 3">
            <a:extLst>
              <a:ext uri="{FF2B5EF4-FFF2-40B4-BE49-F238E27FC236}">
                <a16:creationId xmlns:a16="http://schemas.microsoft.com/office/drawing/2014/main" id="{1C70313A-BB1D-4EE7-B755-025D5451785F}"/>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19" name="Freeform 6">
            <a:extLst>
              <a:ext uri="{FF2B5EF4-FFF2-40B4-BE49-F238E27FC236}">
                <a16:creationId xmlns:a16="http://schemas.microsoft.com/office/drawing/2014/main" id="{EC948B86-F2BE-4FAD-BC24-B03E7A60F98E}"/>
              </a:ext>
            </a:extLst>
          </p:cNvPr>
          <p:cNvSpPr>
            <a:spLocks/>
          </p:cNvSpPr>
          <p:nvPr userDrawn="1"/>
        </p:nvSpPr>
        <p:spPr bwMode="auto">
          <a:xfrm>
            <a:off x="1887816" y="3886211"/>
            <a:ext cx="3534596" cy="2441759"/>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63000">
                <a:schemeClr val="accent4">
                  <a:alpha val="95000"/>
                </a:schemeClr>
              </a:gs>
              <a:gs pos="28000">
                <a:schemeClr val="accent4">
                  <a:alpha val="99000"/>
                </a:schemeClr>
              </a:gs>
              <a:gs pos="96000">
                <a:schemeClr val="accent4">
                  <a:alpha val="0"/>
                </a:scheme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pic>
        <p:nvPicPr>
          <p:cNvPr id="18" name="Gráfico 17">
            <a:extLst>
              <a:ext uri="{FF2B5EF4-FFF2-40B4-BE49-F238E27FC236}">
                <a16:creationId xmlns:a16="http://schemas.microsoft.com/office/drawing/2014/main" id="{BC3B6EE9-E004-4F83-A34C-1474417227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233937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Slide A">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E09597B3-18B0-4B3B-AB35-210AA3630ED1}"/>
              </a:ext>
            </a:extLst>
          </p:cNvPr>
          <p:cNvSpPr>
            <a:spLocks noGrp="1"/>
          </p:cNvSpPr>
          <p:nvPr>
            <p:ph type="pic" sz="quarter" idx="11"/>
          </p:nvPr>
        </p:nvSpPr>
        <p:spPr bwMode="gray">
          <a:xfrm>
            <a:off x="1693485" y="2926081"/>
            <a:ext cx="10498516" cy="3931919"/>
          </a:xfrm>
          <a:prstGeom prst="rect">
            <a:avLst/>
          </a:prstGeom>
          <a:solidFill>
            <a:schemeClr val="bg2"/>
          </a:solidFill>
        </p:spPr>
        <p:txBody>
          <a:bodyPr wrap="square">
            <a:noAutofit/>
          </a:bodyPr>
          <a:lstStyle/>
          <a:p>
            <a:endParaRPr lang="en-US" noProof="0" dirty="0"/>
          </a:p>
        </p:txBody>
      </p:sp>
      <p:sp>
        <p:nvSpPr>
          <p:cNvPr id="2" name="Title 1"/>
          <p:cNvSpPr>
            <a:spLocks noGrp="1"/>
          </p:cNvSpPr>
          <p:nvPr>
            <p:ph type="ctrTitle" hasCustomPrompt="1"/>
          </p:nvPr>
        </p:nvSpPr>
        <p:spPr>
          <a:xfrm>
            <a:off x="2336799" y="1538020"/>
            <a:ext cx="7524751" cy="1162712"/>
          </a:xfrm>
          <a:prstGeom prst="rect">
            <a:avLst/>
          </a:prstGeom>
        </p:spPr>
        <p:txBody>
          <a:bodyPr wrap="square">
            <a:spAutoFit/>
          </a:bodyPr>
          <a:lstStyle>
            <a:lvl1pPr>
              <a:lnSpc>
                <a:spcPts val="4533"/>
              </a:lnSpc>
              <a:defRPr sz="4267" b="1" spc="0" baseline="0">
                <a:solidFill>
                  <a:schemeClr val="accent1"/>
                </a:solidFill>
              </a:defRPr>
            </a:lvl1pPr>
          </a:lstStyle>
          <a:p>
            <a:r>
              <a:rPr lang="en-US" noProof="0"/>
              <a:t>Click to edit master title –2 lines of copy max</a:t>
            </a:r>
          </a:p>
        </p:txBody>
      </p:sp>
      <p:sp>
        <p:nvSpPr>
          <p:cNvPr id="8" name="Text Placeholder 7"/>
          <p:cNvSpPr>
            <a:spLocks noGrp="1"/>
          </p:cNvSpPr>
          <p:nvPr>
            <p:ph type="body" sz="quarter" idx="10" hasCustomPrompt="1"/>
          </p:nvPr>
        </p:nvSpPr>
        <p:spPr>
          <a:xfrm>
            <a:off x="2349018" y="641695"/>
            <a:ext cx="7524751" cy="328295"/>
          </a:xfrm>
        </p:spPr>
        <p:txBody>
          <a:bodyPr wrap="square" anchor="b">
            <a:spAutoFit/>
          </a:bodyPr>
          <a:lstStyle>
            <a:lvl1pPr marL="0" indent="0">
              <a:lnSpc>
                <a:spcPct val="100000"/>
              </a:lnSpc>
              <a:spcAft>
                <a:spcPts val="0"/>
              </a:spcAft>
              <a:buNone/>
              <a:defRPr sz="2133" b="0">
                <a:solidFill>
                  <a:schemeClr val="accent3"/>
                </a:solidFill>
              </a:defRPr>
            </a:lvl1pPr>
            <a:lvl2pPr marL="0">
              <a:lnSpc>
                <a:spcPct val="100000"/>
              </a:lnSpc>
              <a:buNone/>
              <a:defRPr sz="1867" b="1">
                <a:solidFill>
                  <a:schemeClr val="tx1"/>
                </a:solidFill>
              </a:defRPr>
            </a:lvl2pPr>
          </a:lstStyle>
          <a:p>
            <a:pPr lvl="0"/>
            <a:r>
              <a:rPr lang="en-US" noProof="0"/>
              <a:t>Click to edit Master text styles</a:t>
            </a:r>
          </a:p>
        </p:txBody>
      </p:sp>
      <p:grpSp>
        <p:nvGrpSpPr>
          <p:cNvPr id="5" name="Grupo 4">
            <a:extLst>
              <a:ext uri="{FF2B5EF4-FFF2-40B4-BE49-F238E27FC236}">
                <a16:creationId xmlns:a16="http://schemas.microsoft.com/office/drawing/2014/main" id="{AD53A667-44C7-405B-9217-B48C8FB8B08C}"/>
              </a:ext>
            </a:extLst>
          </p:cNvPr>
          <p:cNvGrpSpPr/>
          <p:nvPr userDrawn="1"/>
        </p:nvGrpSpPr>
        <p:grpSpPr>
          <a:xfrm>
            <a:off x="11205798" y="2103120"/>
            <a:ext cx="986201" cy="4510979"/>
            <a:chOff x="8210550" y="758768"/>
            <a:chExt cx="933450" cy="4269689"/>
          </a:xfrm>
        </p:grpSpPr>
        <p:sp>
          <p:nvSpPr>
            <p:cNvPr id="22" name="Forma libre: forma 21">
              <a:extLst>
                <a:ext uri="{FF2B5EF4-FFF2-40B4-BE49-F238E27FC236}">
                  <a16:creationId xmlns:a16="http://schemas.microsoft.com/office/drawing/2014/main" id="{FE8C6121-43D3-46C9-967E-4FC65EEBFEC0}"/>
                </a:ext>
              </a:extLst>
            </p:cNvPr>
            <p:cNvSpPr>
              <a:spLocks/>
            </p:cNvSpPr>
            <p:nvPr userDrawn="1"/>
          </p:nvSpPr>
          <p:spPr bwMode="auto">
            <a:xfrm flipV="1">
              <a:off x="8210550" y="758768"/>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sp>
          <p:nvSpPr>
            <p:cNvPr id="23" name="Forma libre: forma 22">
              <a:extLst>
                <a:ext uri="{FF2B5EF4-FFF2-40B4-BE49-F238E27FC236}">
                  <a16:creationId xmlns:a16="http://schemas.microsoft.com/office/drawing/2014/main" id="{A7FEB474-FD6F-4B66-A63E-EB4880228F9F}"/>
                </a:ext>
              </a:extLst>
            </p:cNvPr>
            <p:cNvSpPr>
              <a:spLocks/>
            </p:cNvSpPr>
            <p:nvPr userDrawn="1"/>
          </p:nvSpPr>
          <p:spPr bwMode="auto">
            <a:xfrm flipV="1">
              <a:off x="8210550" y="2272346"/>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sp>
          <p:nvSpPr>
            <p:cNvPr id="24" name="Forma libre: forma 23">
              <a:extLst>
                <a:ext uri="{FF2B5EF4-FFF2-40B4-BE49-F238E27FC236}">
                  <a16:creationId xmlns:a16="http://schemas.microsoft.com/office/drawing/2014/main" id="{6744E404-4E9F-4E67-88AE-FE3EC23CDCF2}"/>
                </a:ext>
              </a:extLst>
            </p:cNvPr>
            <p:cNvSpPr>
              <a:spLocks/>
            </p:cNvSpPr>
            <p:nvPr userDrawn="1"/>
          </p:nvSpPr>
          <p:spPr bwMode="auto">
            <a:xfrm flipV="1">
              <a:off x="8210550" y="3785922"/>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grpSp>
      <p:sp>
        <p:nvSpPr>
          <p:cNvPr id="25" name="Marcador de texto 5">
            <a:extLst>
              <a:ext uri="{FF2B5EF4-FFF2-40B4-BE49-F238E27FC236}">
                <a16:creationId xmlns:a16="http://schemas.microsoft.com/office/drawing/2014/main" id="{1DF8584E-5EB8-4536-BCB2-A64B032C7E6E}"/>
              </a:ext>
            </a:extLst>
          </p:cNvPr>
          <p:cNvSpPr>
            <a:spLocks noGrp="1"/>
          </p:cNvSpPr>
          <p:nvPr>
            <p:ph type="body" sz="quarter" idx="12" hasCustomPrompt="1"/>
          </p:nvPr>
        </p:nvSpPr>
        <p:spPr>
          <a:xfrm>
            <a:off x="2336800" y="3325284"/>
            <a:ext cx="3685117" cy="246221"/>
          </a:xfrm>
        </p:spPr>
        <p:txBody>
          <a:bodyPr wrap="square">
            <a:spAutoFit/>
          </a:bodyPr>
          <a:lstStyle>
            <a:lvl1pPr>
              <a:defRPr>
                <a:solidFill>
                  <a:schemeClr val="bg1"/>
                </a:solidFill>
              </a:defRPr>
            </a:lvl1pPr>
          </a:lstStyle>
          <a:p>
            <a:pPr lvl="0"/>
            <a:r>
              <a:rPr lang="en-US" noProof="0"/>
              <a:t>Click to edit Master text styles</a:t>
            </a:r>
          </a:p>
        </p:txBody>
      </p:sp>
      <p:pic>
        <p:nvPicPr>
          <p:cNvPr id="11" name="Gráfico 10">
            <a:extLst>
              <a:ext uri="{FF2B5EF4-FFF2-40B4-BE49-F238E27FC236}">
                <a16:creationId xmlns:a16="http://schemas.microsoft.com/office/drawing/2014/main" id="{5FE7A7BA-669B-4487-A8C3-9DB6E728A9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614" y="466452"/>
            <a:ext cx="1257247" cy="682183"/>
          </a:xfrm>
          <a:prstGeom prst="rect">
            <a:avLst/>
          </a:prstGeom>
        </p:spPr>
      </p:pic>
    </p:spTree>
    <p:extLst>
      <p:ext uri="{BB962C8B-B14F-4D97-AF65-F5344CB8AC3E}">
        <p14:creationId xmlns:p14="http://schemas.microsoft.com/office/powerpoint/2010/main" val="282317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4_Full Page Photo Slide">
    <p:bg>
      <p:bgPr>
        <a:solidFill>
          <a:schemeClr val="bg1"/>
        </a:solid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82B0E273-4B4D-4A98-B45A-76E3F0DFBA38}"/>
              </a:ext>
            </a:extLst>
          </p:cNvPr>
          <p:cNvSpPr>
            <a:spLocks/>
          </p:cNvSpPr>
          <p:nvPr userDrawn="1"/>
        </p:nvSpPr>
        <p:spPr bwMode="auto">
          <a:xfrm>
            <a:off x="-2658314" y="3637009"/>
            <a:ext cx="5595203" cy="361499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67" name="Freeform 7">
            <a:extLst>
              <a:ext uri="{FF2B5EF4-FFF2-40B4-BE49-F238E27FC236}">
                <a16:creationId xmlns:a16="http://schemas.microsoft.com/office/drawing/2014/main" id="{B5A48F99-01E9-45A9-854D-5026C6341414}"/>
              </a:ext>
            </a:extLst>
          </p:cNvPr>
          <p:cNvSpPr>
            <a:spLocks/>
          </p:cNvSpPr>
          <p:nvPr userDrawn="1"/>
        </p:nvSpPr>
        <p:spPr bwMode="auto">
          <a:xfrm>
            <a:off x="1132369" y="6403343"/>
            <a:ext cx="2748468" cy="1986162"/>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68" name="Freeform 8">
            <a:extLst>
              <a:ext uri="{FF2B5EF4-FFF2-40B4-BE49-F238E27FC236}">
                <a16:creationId xmlns:a16="http://schemas.microsoft.com/office/drawing/2014/main" id="{19867F63-F0CB-424A-9C8D-9B3FB93C143C}"/>
              </a:ext>
            </a:extLst>
          </p:cNvPr>
          <p:cNvSpPr>
            <a:spLocks/>
          </p:cNvSpPr>
          <p:nvPr userDrawn="1"/>
        </p:nvSpPr>
        <p:spPr bwMode="auto">
          <a:xfrm>
            <a:off x="3880837" y="5682726"/>
            <a:ext cx="1247680" cy="1122614"/>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80000">
                <a:srgbClr val="D2492A">
                  <a:alpha val="50000"/>
                </a:srgbClr>
              </a:gs>
              <a:gs pos="52000">
                <a:srgbClr val="D2492A"/>
              </a:gs>
              <a:gs pos="100000">
                <a:srgbClr val="D2492A">
                  <a:alpha val="0"/>
                </a:srgbClr>
              </a:gs>
            </a:gsLst>
            <a:lin ang="198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69" name="Freeform 9">
            <a:extLst>
              <a:ext uri="{FF2B5EF4-FFF2-40B4-BE49-F238E27FC236}">
                <a16:creationId xmlns:a16="http://schemas.microsoft.com/office/drawing/2014/main" id="{39A407FC-EE94-4190-95AE-C0A46B65B764}"/>
              </a:ext>
            </a:extLst>
          </p:cNvPr>
          <p:cNvSpPr>
            <a:spLocks/>
          </p:cNvSpPr>
          <p:nvPr userDrawn="1"/>
        </p:nvSpPr>
        <p:spPr bwMode="auto">
          <a:xfrm>
            <a:off x="218198" y="1603202"/>
            <a:ext cx="3469085" cy="2406026"/>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solidFill>
            <a:srgbClr val="002776"/>
          </a:solidFill>
          <a:ln>
            <a:noFill/>
          </a:ln>
        </p:spPr>
        <p:txBody>
          <a:bodyPr vert="horz" wrap="square" lIns="91440" tIns="45720" rIns="91440" bIns="45720" numCol="1" anchor="t" anchorCtr="0" compatLnSpc="1">
            <a:prstTxWarp prst="textNoShape">
              <a:avLst/>
            </a:prstTxWarp>
            <a:noAutofit/>
          </a:bodyPr>
          <a:lstStyle/>
          <a:p>
            <a:pPr marR="0" lvl="0" indent="0" defTabSz="914400" fontAlgn="auto">
              <a:lnSpc>
                <a:spcPct val="100000"/>
              </a:lnSpc>
              <a:spcBef>
                <a:spcPts val="0"/>
              </a:spcBef>
              <a:spcAft>
                <a:spcPts val="0"/>
              </a:spcAft>
              <a:buClrTx/>
              <a:buSzTx/>
              <a:buFontTx/>
              <a:buNone/>
              <a:tabLst/>
            </a:pPr>
            <a:endParaRPr kumimoji="0" lang="en-US" sz="3200" b="0" i="0" u="none" strike="noStrike" kern="0" cap="none" spc="0" normalizeH="0" baseline="0" noProof="0" dirty="0">
              <a:ln>
                <a:noFill/>
              </a:ln>
              <a:solidFill>
                <a:srgbClr val="616365"/>
              </a:solidFill>
              <a:effectLst/>
              <a:uLnTx/>
              <a:uFillTx/>
              <a:latin typeface="Encode Sans"/>
            </a:endParaRPr>
          </a:p>
        </p:txBody>
      </p:sp>
      <p:sp>
        <p:nvSpPr>
          <p:cNvPr id="70" name="Freeform 10">
            <a:extLst>
              <a:ext uri="{FF2B5EF4-FFF2-40B4-BE49-F238E27FC236}">
                <a16:creationId xmlns:a16="http://schemas.microsoft.com/office/drawing/2014/main" id="{0CCC0BF4-CB03-45E0-A503-883FC6F9F6AF}"/>
              </a:ext>
            </a:extLst>
          </p:cNvPr>
          <p:cNvSpPr>
            <a:spLocks/>
          </p:cNvSpPr>
          <p:nvPr userDrawn="1"/>
        </p:nvSpPr>
        <p:spPr bwMode="auto">
          <a:xfrm>
            <a:off x="-1023526" y="3601275"/>
            <a:ext cx="1241724" cy="111963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80000">
                <a:srgbClr val="002776">
                  <a:alpha val="50000"/>
                </a:srgbClr>
              </a:gs>
              <a:gs pos="40000">
                <a:srgbClr val="002776"/>
              </a:gs>
              <a:gs pos="100000">
                <a:srgbClr val="002776">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71" name="Freeform 11">
            <a:extLst>
              <a:ext uri="{FF2B5EF4-FFF2-40B4-BE49-F238E27FC236}">
                <a16:creationId xmlns:a16="http://schemas.microsoft.com/office/drawing/2014/main" id="{B6FD2A20-0ED3-4EBE-8063-7D3D98C395E3}"/>
              </a:ext>
            </a:extLst>
          </p:cNvPr>
          <p:cNvSpPr>
            <a:spLocks/>
          </p:cNvSpPr>
          <p:nvPr userDrawn="1"/>
        </p:nvSpPr>
        <p:spPr bwMode="auto">
          <a:xfrm>
            <a:off x="-1747121" y="742631"/>
            <a:ext cx="4046770" cy="2733579"/>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72" name="Freeform 12">
            <a:extLst>
              <a:ext uri="{FF2B5EF4-FFF2-40B4-BE49-F238E27FC236}">
                <a16:creationId xmlns:a16="http://schemas.microsoft.com/office/drawing/2014/main" id="{C638BD36-9233-44D7-9408-797C94DC2548}"/>
              </a:ext>
            </a:extLst>
          </p:cNvPr>
          <p:cNvSpPr>
            <a:spLocks/>
          </p:cNvSpPr>
          <p:nvPr userDrawn="1"/>
        </p:nvSpPr>
        <p:spPr bwMode="auto">
          <a:xfrm>
            <a:off x="2785023" y="1713379"/>
            <a:ext cx="3472063" cy="2406026"/>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80000">
                <a:srgbClr val="C9DD03">
                  <a:alpha val="50000"/>
                </a:srgbClr>
              </a:gs>
              <a:gs pos="23000">
                <a:srgbClr val="C9DD03"/>
              </a:gs>
              <a:gs pos="10000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38" name="Text Placeholder 7">
            <a:extLst>
              <a:ext uri="{FF2B5EF4-FFF2-40B4-BE49-F238E27FC236}">
                <a16:creationId xmlns:a16="http://schemas.microsoft.com/office/drawing/2014/main" id="{DABAAB6B-926B-468B-BBE9-3ABEB3C8B031}"/>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39" name="Text Placeholder 9">
            <a:extLst>
              <a:ext uri="{FF2B5EF4-FFF2-40B4-BE49-F238E27FC236}">
                <a16:creationId xmlns:a16="http://schemas.microsoft.com/office/drawing/2014/main" id="{0C4012BA-3D85-4691-8601-304D3A7C2C36}"/>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40" name="Title 1">
            <a:extLst>
              <a:ext uri="{FF2B5EF4-FFF2-40B4-BE49-F238E27FC236}">
                <a16:creationId xmlns:a16="http://schemas.microsoft.com/office/drawing/2014/main" id="{E8D1B349-42CC-44F6-A4E0-F9FBF0CC4EB7}"/>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lvl1pPr>
          </a:lstStyle>
          <a:p>
            <a:pPr lvl="0">
              <a:lnSpc>
                <a:spcPct val="80000"/>
              </a:lnSpc>
            </a:pPr>
            <a:r>
              <a:rPr lang="en-US" noProof="0"/>
              <a:t>Click to edit master title – 3 lines of copy max</a:t>
            </a:r>
          </a:p>
        </p:txBody>
      </p:sp>
      <p:sp>
        <p:nvSpPr>
          <p:cNvPr id="41" name="Subtitle 2">
            <a:extLst>
              <a:ext uri="{FF2B5EF4-FFF2-40B4-BE49-F238E27FC236}">
                <a16:creationId xmlns:a16="http://schemas.microsoft.com/office/drawing/2014/main" id="{76C22641-C137-475E-A7B4-94BE90D09D9A}"/>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42" name="Marcador de pie de página 2">
            <a:extLst>
              <a:ext uri="{FF2B5EF4-FFF2-40B4-BE49-F238E27FC236}">
                <a16:creationId xmlns:a16="http://schemas.microsoft.com/office/drawing/2014/main" id="{211032A3-CBB0-46AD-BBCE-F39997C4BD59}"/>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43" name="Marcador de número de diapositiva 3">
            <a:extLst>
              <a:ext uri="{FF2B5EF4-FFF2-40B4-BE49-F238E27FC236}">
                <a16:creationId xmlns:a16="http://schemas.microsoft.com/office/drawing/2014/main" id="{6F53B742-746E-4999-AD5B-826862393363}"/>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44" name="Marcador de fecha 1">
            <a:extLst>
              <a:ext uri="{FF2B5EF4-FFF2-40B4-BE49-F238E27FC236}">
                <a16:creationId xmlns:a16="http://schemas.microsoft.com/office/drawing/2014/main" id="{982C3157-81E5-472E-A374-FD952E06873C}"/>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sp>
        <p:nvSpPr>
          <p:cNvPr id="25" name="Freeform 6">
            <a:extLst>
              <a:ext uri="{FF2B5EF4-FFF2-40B4-BE49-F238E27FC236}">
                <a16:creationId xmlns:a16="http://schemas.microsoft.com/office/drawing/2014/main" id="{5907F2AD-0CAE-4A9C-AFDA-364CFF06B84A}"/>
              </a:ext>
            </a:extLst>
          </p:cNvPr>
          <p:cNvSpPr>
            <a:spLocks/>
          </p:cNvSpPr>
          <p:nvPr userDrawn="1"/>
        </p:nvSpPr>
        <p:spPr bwMode="auto">
          <a:xfrm>
            <a:off x="1887816" y="3886211"/>
            <a:ext cx="3534596" cy="2441759"/>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63000">
                <a:schemeClr val="accent4">
                  <a:alpha val="95000"/>
                </a:schemeClr>
              </a:gs>
              <a:gs pos="28000">
                <a:schemeClr val="accent4">
                  <a:alpha val="99000"/>
                </a:schemeClr>
              </a:gs>
              <a:gs pos="96000">
                <a:schemeClr val="accent4">
                  <a:alpha val="0"/>
                </a:scheme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pic>
        <p:nvPicPr>
          <p:cNvPr id="18" name="Gráfico 17">
            <a:extLst>
              <a:ext uri="{FF2B5EF4-FFF2-40B4-BE49-F238E27FC236}">
                <a16:creationId xmlns:a16="http://schemas.microsoft.com/office/drawing/2014/main" id="{1B6BD163-BE10-44F7-8A09-497EB3DD80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11401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8_Full Page Photo Slide">
    <p:bg>
      <p:bgPr>
        <a:solidFill>
          <a:srgbClr val="0E032C"/>
        </a:solidFill>
        <a:effectLst/>
      </p:bgPr>
    </p:bg>
    <p:spTree>
      <p:nvGrpSpPr>
        <p:cNvPr id="1" name=""/>
        <p:cNvGrpSpPr/>
        <p:nvPr/>
      </p:nvGrpSpPr>
      <p:grpSpPr>
        <a:xfrm>
          <a:off x="0" y="0"/>
          <a:ext cx="0" cy="0"/>
          <a:chOff x="0" y="0"/>
          <a:chExt cx="0" cy="0"/>
        </a:xfrm>
      </p:grpSpPr>
      <p:sp>
        <p:nvSpPr>
          <p:cNvPr id="64" name="Marcador de posición de imagen 63">
            <a:extLst>
              <a:ext uri="{FF2B5EF4-FFF2-40B4-BE49-F238E27FC236}">
                <a16:creationId xmlns:a16="http://schemas.microsoft.com/office/drawing/2014/main" id="{A3E73D71-1E33-4E2D-8EF5-F28EFFDC87C0}"/>
              </a:ext>
            </a:extLst>
          </p:cNvPr>
          <p:cNvSpPr>
            <a:spLocks noGrp="1"/>
          </p:cNvSpPr>
          <p:nvPr>
            <p:ph type="pic" sz="quarter" idx="17"/>
          </p:nvPr>
        </p:nvSpPr>
        <p:spPr bwMode="gray">
          <a:xfrm>
            <a:off x="1" y="742632"/>
            <a:ext cx="6187725" cy="6115369"/>
          </a:xfrm>
          <a:custGeom>
            <a:avLst/>
            <a:gdLst>
              <a:gd name="connsiteX0" fmla="*/ 3356893 w 6187725"/>
              <a:gd name="connsiteY0" fmla="*/ 5731143 h 6115369"/>
              <a:gd name="connsiteX1" fmla="*/ 3745988 w 6187725"/>
              <a:gd name="connsiteY1" fmla="*/ 5973925 h 6115369"/>
              <a:gd name="connsiteX2" fmla="*/ 3786606 w 6187725"/>
              <a:gd name="connsiteY2" fmla="*/ 6064072 h 6115369"/>
              <a:gd name="connsiteX3" fmla="*/ 3798221 w 6187725"/>
              <a:gd name="connsiteY3" fmla="*/ 6115369 h 6115369"/>
              <a:gd name="connsiteX4" fmla="*/ 2523331 w 6187725"/>
              <a:gd name="connsiteY4" fmla="*/ 6115369 h 6115369"/>
              <a:gd name="connsiteX5" fmla="*/ 3078522 w 6187725"/>
              <a:gd name="connsiteY5" fmla="*/ 5795333 h 6115369"/>
              <a:gd name="connsiteX6" fmla="*/ 3356893 w 6187725"/>
              <a:gd name="connsiteY6" fmla="*/ 5731143 h 6115369"/>
              <a:gd name="connsiteX7" fmla="*/ 4603472 w 6187725"/>
              <a:gd name="connsiteY7" fmla="*/ 5010717 h 6115369"/>
              <a:gd name="connsiteX8" fmla="*/ 4993504 w 6187725"/>
              <a:gd name="connsiteY8" fmla="*/ 5254156 h 6115369"/>
              <a:gd name="connsiteX9" fmla="*/ 4814392 w 6187725"/>
              <a:gd name="connsiteY9" fmla="*/ 5922298 h 6115369"/>
              <a:gd name="connsiteX10" fmla="*/ 4684806 w 6187725"/>
              <a:gd name="connsiteY10" fmla="*/ 5997591 h 6115369"/>
              <a:gd name="connsiteX11" fmla="*/ 4440563 w 6187725"/>
              <a:gd name="connsiteY11" fmla="*/ 6062709 h 6115369"/>
              <a:gd name="connsiteX12" fmla="*/ 4015849 w 6187725"/>
              <a:gd name="connsiteY12" fmla="*/ 5818515 h 6115369"/>
              <a:gd name="connsiteX13" fmla="*/ 4194961 w 6187725"/>
              <a:gd name="connsiteY13" fmla="*/ 5149695 h 6115369"/>
              <a:gd name="connsiteX14" fmla="*/ 4324547 w 6187725"/>
              <a:gd name="connsiteY14" fmla="*/ 5075080 h 6115369"/>
              <a:gd name="connsiteX15" fmla="*/ 4603472 w 6187725"/>
              <a:gd name="connsiteY15" fmla="*/ 5010717 h 6115369"/>
              <a:gd name="connsiteX16" fmla="*/ 4898658 w 6187725"/>
              <a:gd name="connsiteY16" fmla="*/ 3214079 h 6115369"/>
              <a:gd name="connsiteX17" fmla="*/ 5287611 w 6187725"/>
              <a:gd name="connsiteY17" fmla="*/ 3457095 h 6115369"/>
              <a:gd name="connsiteX18" fmla="*/ 5108782 w 6187725"/>
              <a:gd name="connsiteY18" fmla="*/ 4124753 h 6115369"/>
              <a:gd name="connsiteX19" fmla="*/ 4050029 w 6187725"/>
              <a:gd name="connsiteY19" fmla="*/ 4736208 h 6115369"/>
              <a:gd name="connsiteX20" fmla="*/ 3591439 w 6187725"/>
              <a:gd name="connsiteY20" fmla="*/ 4736208 h 6115369"/>
              <a:gd name="connsiteX21" fmla="*/ 3500669 w 6187725"/>
              <a:gd name="connsiteY21" fmla="*/ 4788348 h 6115369"/>
              <a:gd name="connsiteX22" fmla="*/ 3271713 w 6187725"/>
              <a:gd name="connsiteY22" fmla="*/ 5185151 h 6115369"/>
              <a:gd name="connsiteX23" fmla="*/ 2690517 w 6187725"/>
              <a:gd name="connsiteY23" fmla="*/ 5520334 h 6115369"/>
              <a:gd name="connsiteX24" fmla="*/ 2446658 w 6187725"/>
              <a:gd name="connsiteY24" fmla="*/ 5585339 h 6115369"/>
              <a:gd name="connsiteX25" fmla="*/ 2022615 w 6187725"/>
              <a:gd name="connsiteY25" fmla="*/ 5340892 h 6115369"/>
              <a:gd name="connsiteX26" fmla="*/ 2201444 w 6187725"/>
              <a:gd name="connsiteY26" fmla="*/ 4673912 h 6115369"/>
              <a:gd name="connsiteX27" fmla="*/ 2782641 w 6187725"/>
              <a:gd name="connsiteY27" fmla="*/ 4339406 h 6115369"/>
              <a:gd name="connsiteX28" fmla="*/ 3241231 w 6187725"/>
              <a:gd name="connsiteY28" fmla="*/ 4339406 h 6115369"/>
              <a:gd name="connsiteX29" fmla="*/ 3332000 w 6187725"/>
              <a:gd name="connsiteY29" fmla="*/ 4287266 h 6115369"/>
              <a:gd name="connsiteX30" fmla="*/ 3332000 w 6187725"/>
              <a:gd name="connsiteY30" fmla="*/ 4286589 h 6115369"/>
              <a:gd name="connsiteX31" fmla="*/ 3561634 w 6187725"/>
              <a:gd name="connsiteY31" fmla="*/ 3889786 h 6115369"/>
              <a:gd name="connsiteX32" fmla="*/ 4620387 w 6187725"/>
              <a:gd name="connsiteY32" fmla="*/ 3278331 h 6115369"/>
              <a:gd name="connsiteX33" fmla="*/ 4898658 w 6187725"/>
              <a:gd name="connsiteY33" fmla="*/ 3214079 h 6115369"/>
              <a:gd name="connsiteX34" fmla="*/ 0 w 6187725"/>
              <a:gd name="connsiteY34" fmla="*/ 2997263 h 6115369"/>
              <a:gd name="connsiteX35" fmla="*/ 2200 w 6187725"/>
              <a:gd name="connsiteY35" fmla="*/ 2998917 h 6115369"/>
              <a:gd name="connsiteX36" fmla="*/ 83169 w 6187725"/>
              <a:gd name="connsiteY36" fmla="*/ 3103607 h 6115369"/>
              <a:gd name="connsiteX37" fmla="*/ 49772 w 6187725"/>
              <a:gd name="connsiteY37" fmla="*/ 3643514 h 6115369"/>
              <a:gd name="connsiteX38" fmla="*/ 0 w 6187725"/>
              <a:gd name="connsiteY38" fmla="*/ 3697329 h 6115369"/>
              <a:gd name="connsiteX39" fmla="*/ 2377571 w 6187725"/>
              <a:gd name="connsiteY39" fmla="*/ 2894379 h 6115369"/>
              <a:gd name="connsiteX40" fmla="*/ 2801974 w 6187725"/>
              <a:gd name="connsiteY40" fmla="*/ 3138992 h 6115369"/>
              <a:gd name="connsiteX41" fmla="*/ 2622993 w 6187725"/>
              <a:gd name="connsiteY41" fmla="*/ 3807105 h 6115369"/>
              <a:gd name="connsiteX42" fmla="*/ 0 w 6187725"/>
              <a:gd name="connsiteY42" fmla="*/ 5310775 h 6115369"/>
              <a:gd name="connsiteX43" fmla="*/ 0 w 6187725"/>
              <a:gd name="connsiteY43" fmla="*/ 4183678 h 6115369"/>
              <a:gd name="connsiteX44" fmla="*/ 2133506 w 6187725"/>
              <a:gd name="connsiteY44" fmla="*/ 2960106 h 6115369"/>
              <a:gd name="connsiteX45" fmla="*/ 2377571 w 6187725"/>
              <a:gd name="connsiteY45" fmla="*/ 2894379 h 6115369"/>
              <a:gd name="connsiteX46" fmla="*/ 5698518 w 6187725"/>
              <a:gd name="connsiteY46" fmla="*/ 970748 h 6115369"/>
              <a:gd name="connsiteX47" fmla="*/ 6122188 w 6187725"/>
              <a:gd name="connsiteY47" fmla="*/ 1215348 h 6115369"/>
              <a:gd name="connsiteX48" fmla="*/ 5943230 w 6187725"/>
              <a:gd name="connsiteY48" fmla="*/ 1882748 h 6115369"/>
              <a:gd name="connsiteX49" fmla="*/ 3588301 w 6187725"/>
              <a:gd name="connsiteY49" fmla="*/ 3241939 h 6115369"/>
              <a:gd name="connsiteX50" fmla="*/ 2920597 w 6187725"/>
              <a:gd name="connsiteY50" fmla="*/ 3063063 h 6115369"/>
              <a:gd name="connsiteX51" fmla="*/ 3099555 w 6187725"/>
              <a:gd name="connsiteY51" fmla="*/ 2394985 h 6115369"/>
              <a:gd name="connsiteX52" fmla="*/ 5454484 w 6187725"/>
              <a:gd name="connsiteY52" fmla="*/ 1035794 h 6115369"/>
              <a:gd name="connsiteX53" fmla="*/ 5698518 w 6187725"/>
              <a:gd name="connsiteY53" fmla="*/ 970748 h 6115369"/>
              <a:gd name="connsiteX54" fmla="*/ 3129194 w 6187725"/>
              <a:gd name="connsiteY54" fmla="*/ 860572 h 6115369"/>
              <a:gd name="connsiteX55" fmla="*/ 3552501 w 6187725"/>
              <a:gd name="connsiteY55" fmla="*/ 1105172 h 6115369"/>
              <a:gd name="connsiteX56" fmla="*/ 3373696 w 6187725"/>
              <a:gd name="connsiteY56" fmla="*/ 1772571 h 6115369"/>
              <a:gd name="connsiteX57" fmla="*/ 1020787 w 6187725"/>
              <a:gd name="connsiteY57" fmla="*/ 3131762 h 6115369"/>
              <a:gd name="connsiteX58" fmla="*/ 352979 w 6187725"/>
              <a:gd name="connsiteY58" fmla="*/ 2952886 h 6115369"/>
              <a:gd name="connsiteX59" fmla="*/ 531783 w 6187725"/>
              <a:gd name="connsiteY59" fmla="*/ 2284808 h 6115369"/>
              <a:gd name="connsiteX60" fmla="*/ 2885369 w 6187725"/>
              <a:gd name="connsiteY60" fmla="*/ 926295 h 6115369"/>
              <a:gd name="connsiteX61" fmla="*/ 3129194 w 6187725"/>
              <a:gd name="connsiteY61" fmla="*/ 860572 h 6115369"/>
              <a:gd name="connsiteX62" fmla="*/ 1740609 w 6187725"/>
              <a:gd name="connsiteY62" fmla="*/ 0 h 6115369"/>
              <a:gd name="connsiteX63" fmla="*/ 2164123 w 6187725"/>
              <a:gd name="connsiteY63" fmla="*/ 244324 h 6115369"/>
              <a:gd name="connsiteX64" fmla="*/ 1985231 w 6187725"/>
              <a:gd name="connsiteY64" fmla="*/ 910968 h 6115369"/>
              <a:gd name="connsiteX65" fmla="*/ 0 w 6187725"/>
              <a:gd name="connsiteY65" fmla="*/ 2054877 h 6115369"/>
              <a:gd name="connsiteX66" fmla="*/ 0 w 6187725"/>
              <a:gd name="connsiteY66" fmla="*/ 927496 h 6115369"/>
              <a:gd name="connsiteX67" fmla="*/ 1496664 w 6187725"/>
              <a:gd name="connsiteY67" fmla="*/ 65649 h 6115369"/>
              <a:gd name="connsiteX68" fmla="*/ 1740609 w 6187725"/>
              <a:gd name="connsiteY68" fmla="*/ 0 h 611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87725" h="6115369">
                <a:moveTo>
                  <a:pt x="3356893" y="5731143"/>
                </a:moveTo>
                <a:cubicBezTo>
                  <a:pt x="3513370" y="5742176"/>
                  <a:pt x="3661707" y="5828058"/>
                  <a:pt x="3745988" y="5973925"/>
                </a:cubicBezTo>
                <a:cubicBezTo>
                  <a:pt x="3762844" y="6003099"/>
                  <a:pt x="3776344" y="6033298"/>
                  <a:pt x="3786606" y="6064072"/>
                </a:cubicBezTo>
                <a:lnTo>
                  <a:pt x="3798221" y="6115369"/>
                </a:lnTo>
                <a:lnTo>
                  <a:pt x="2523331" y="6115369"/>
                </a:lnTo>
                <a:lnTo>
                  <a:pt x="3078522" y="5795333"/>
                </a:lnTo>
                <a:cubicBezTo>
                  <a:pt x="3166191" y="5744850"/>
                  <a:pt x="3263007" y="5724524"/>
                  <a:pt x="3356893" y="5731143"/>
                </a:cubicBezTo>
                <a:close/>
                <a:moveTo>
                  <a:pt x="4603472" y="5010717"/>
                </a:moveTo>
                <a:cubicBezTo>
                  <a:pt x="4760338" y="5021780"/>
                  <a:pt x="4909121" y="5107894"/>
                  <a:pt x="4993504" y="5254156"/>
                </a:cubicBezTo>
                <a:cubicBezTo>
                  <a:pt x="5128516" y="5488175"/>
                  <a:pt x="5048458" y="5787313"/>
                  <a:pt x="4814392" y="5922298"/>
                </a:cubicBezTo>
                <a:lnTo>
                  <a:pt x="4684806" y="5997591"/>
                </a:lnTo>
                <a:cubicBezTo>
                  <a:pt x="4607462" y="6041681"/>
                  <a:pt x="4523334" y="6062709"/>
                  <a:pt x="4440563" y="6062709"/>
                </a:cubicBezTo>
                <a:cubicBezTo>
                  <a:pt x="4270948" y="6062709"/>
                  <a:pt x="4106762" y="5975206"/>
                  <a:pt x="4015849" y="5818515"/>
                </a:cubicBezTo>
                <a:cubicBezTo>
                  <a:pt x="3880836" y="5584496"/>
                  <a:pt x="3960894" y="5284680"/>
                  <a:pt x="4194961" y="5149695"/>
                </a:cubicBezTo>
                <a:lnTo>
                  <a:pt x="4324547" y="5075080"/>
                </a:lnTo>
                <a:cubicBezTo>
                  <a:pt x="4412321" y="5024461"/>
                  <a:pt x="4509352" y="5004080"/>
                  <a:pt x="4603472" y="5010717"/>
                </a:cubicBezTo>
                <a:close/>
                <a:moveTo>
                  <a:pt x="4898658" y="3214079"/>
                </a:moveTo>
                <a:cubicBezTo>
                  <a:pt x="5055078" y="3225122"/>
                  <a:pt x="5203362" y="3311087"/>
                  <a:pt x="5287611" y="3457095"/>
                </a:cubicBezTo>
                <a:cubicBezTo>
                  <a:pt x="5422411" y="3690708"/>
                  <a:pt x="5342480" y="3990003"/>
                  <a:pt x="5108782" y="4124753"/>
                </a:cubicBezTo>
                <a:lnTo>
                  <a:pt x="4050029" y="4736208"/>
                </a:lnTo>
                <a:cubicBezTo>
                  <a:pt x="3908455" y="4818142"/>
                  <a:pt x="3733012" y="4818142"/>
                  <a:pt x="3591439" y="4736208"/>
                </a:cubicBezTo>
                <a:cubicBezTo>
                  <a:pt x="3550796" y="4712509"/>
                  <a:pt x="3500669" y="4741625"/>
                  <a:pt x="3500669" y="4788348"/>
                </a:cubicBezTo>
                <a:cubicBezTo>
                  <a:pt x="3500669" y="4952215"/>
                  <a:pt x="3413287" y="5103217"/>
                  <a:pt x="3271713" y="5185151"/>
                </a:cubicBezTo>
                <a:lnTo>
                  <a:pt x="2690517" y="5520334"/>
                </a:lnTo>
                <a:cubicBezTo>
                  <a:pt x="2613295" y="5564348"/>
                  <a:pt x="2529299" y="5585339"/>
                  <a:pt x="2446658" y="5585339"/>
                </a:cubicBezTo>
                <a:cubicBezTo>
                  <a:pt x="2277312" y="5585339"/>
                  <a:pt x="2113384" y="5497988"/>
                  <a:pt x="2022615" y="5340892"/>
                </a:cubicBezTo>
                <a:cubicBezTo>
                  <a:pt x="1887815" y="5107280"/>
                  <a:pt x="1967747" y="4808662"/>
                  <a:pt x="2201444" y="4673912"/>
                </a:cubicBezTo>
                <a:lnTo>
                  <a:pt x="2782641" y="4339406"/>
                </a:lnTo>
                <a:cubicBezTo>
                  <a:pt x="2924892" y="4257472"/>
                  <a:pt x="3099657" y="4257472"/>
                  <a:pt x="3241231" y="4339406"/>
                </a:cubicBezTo>
                <a:cubicBezTo>
                  <a:pt x="3281874" y="4362428"/>
                  <a:pt x="3332000" y="4333311"/>
                  <a:pt x="3332000" y="4287266"/>
                </a:cubicBezTo>
                <a:lnTo>
                  <a:pt x="3332000" y="4286589"/>
                </a:lnTo>
                <a:cubicBezTo>
                  <a:pt x="3332000" y="4123399"/>
                  <a:pt x="3419383" y="3971720"/>
                  <a:pt x="3561634" y="3889786"/>
                </a:cubicBezTo>
                <a:lnTo>
                  <a:pt x="4620387" y="3278331"/>
                </a:lnTo>
                <a:cubicBezTo>
                  <a:pt x="4708024" y="3227799"/>
                  <a:pt x="4804805" y="3207453"/>
                  <a:pt x="4898658" y="3214079"/>
                </a:cubicBezTo>
                <a:close/>
                <a:moveTo>
                  <a:pt x="0" y="2997263"/>
                </a:moveTo>
                <a:lnTo>
                  <a:pt x="2200" y="2998917"/>
                </a:lnTo>
                <a:cubicBezTo>
                  <a:pt x="33084" y="3029262"/>
                  <a:pt x="60438" y="3064250"/>
                  <a:pt x="83169" y="3103607"/>
                </a:cubicBezTo>
                <a:cubicBezTo>
                  <a:pt x="184440" y="3279187"/>
                  <a:pt x="164720" y="3491409"/>
                  <a:pt x="49772" y="3643514"/>
                </a:cubicBezTo>
                <a:lnTo>
                  <a:pt x="0" y="3697329"/>
                </a:lnTo>
                <a:close/>
                <a:moveTo>
                  <a:pt x="2377571" y="2894379"/>
                </a:moveTo>
                <a:cubicBezTo>
                  <a:pt x="2547061" y="2894379"/>
                  <a:pt x="2711128" y="2982467"/>
                  <a:pt x="2801974" y="3138992"/>
                </a:cubicBezTo>
                <a:cubicBezTo>
                  <a:pt x="2936888" y="3372764"/>
                  <a:pt x="2856889" y="3671585"/>
                  <a:pt x="2622993" y="3807105"/>
                </a:cubicBezTo>
                <a:lnTo>
                  <a:pt x="0" y="5310775"/>
                </a:lnTo>
                <a:lnTo>
                  <a:pt x="0" y="4183678"/>
                </a:lnTo>
                <a:lnTo>
                  <a:pt x="2133506" y="2960106"/>
                </a:lnTo>
                <a:cubicBezTo>
                  <a:pt x="2210793" y="2916062"/>
                  <a:pt x="2294860" y="2894379"/>
                  <a:pt x="2377571" y="2894379"/>
                </a:cubicBezTo>
                <a:close/>
                <a:moveTo>
                  <a:pt x="5698518" y="970748"/>
                </a:moveTo>
                <a:cubicBezTo>
                  <a:pt x="5867308" y="970748"/>
                  <a:pt x="6032031" y="1058154"/>
                  <a:pt x="6122188" y="1215348"/>
                </a:cubicBezTo>
                <a:cubicBezTo>
                  <a:pt x="6257085" y="1449107"/>
                  <a:pt x="6177096" y="1747913"/>
                  <a:pt x="5943230" y="1882748"/>
                </a:cubicBezTo>
                <a:lnTo>
                  <a:pt x="3588301" y="3241939"/>
                </a:lnTo>
                <a:cubicBezTo>
                  <a:pt x="3354435" y="3376775"/>
                  <a:pt x="3055493" y="3296822"/>
                  <a:pt x="2920597" y="3063063"/>
                </a:cubicBezTo>
                <a:cubicBezTo>
                  <a:pt x="2785022" y="2829303"/>
                  <a:pt x="2865689" y="2529821"/>
                  <a:pt x="3099555" y="2394985"/>
                </a:cubicBezTo>
                <a:lnTo>
                  <a:pt x="5454484" y="1035794"/>
                </a:lnTo>
                <a:cubicBezTo>
                  <a:pt x="5531084" y="991753"/>
                  <a:pt x="5615140" y="970748"/>
                  <a:pt x="5698518" y="970748"/>
                </a:cubicBezTo>
                <a:close/>
                <a:moveTo>
                  <a:pt x="3129194" y="860572"/>
                </a:moveTo>
                <a:cubicBezTo>
                  <a:pt x="3297840" y="860572"/>
                  <a:pt x="3461744" y="947977"/>
                  <a:pt x="3552501" y="1105172"/>
                </a:cubicBezTo>
                <a:cubicBezTo>
                  <a:pt x="3687282" y="1338931"/>
                  <a:pt x="3607362" y="1637736"/>
                  <a:pt x="3373696" y="1772571"/>
                </a:cubicBezTo>
                <a:lnTo>
                  <a:pt x="1020787" y="3131762"/>
                </a:lnTo>
                <a:cubicBezTo>
                  <a:pt x="787122" y="3266597"/>
                  <a:pt x="488437" y="3186645"/>
                  <a:pt x="352979" y="2952886"/>
                </a:cubicBezTo>
                <a:cubicBezTo>
                  <a:pt x="218198" y="2719126"/>
                  <a:pt x="298118" y="2419644"/>
                  <a:pt x="531783" y="2284808"/>
                </a:cubicBezTo>
                <a:lnTo>
                  <a:pt x="2885369" y="926295"/>
                </a:lnTo>
                <a:cubicBezTo>
                  <a:pt x="2961903" y="881576"/>
                  <a:pt x="3045887" y="860572"/>
                  <a:pt x="3129194" y="860572"/>
                </a:cubicBezTo>
                <a:close/>
                <a:moveTo>
                  <a:pt x="1740609" y="0"/>
                </a:moveTo>
                <a:cubicBezTo>
                  <a:pt x="1909337" y="0"/>
                  <a:pt x="2073999" y="87984"/>
                  <a:pt x="2164123" y="244324"/>
                </a:cubicBezTo>
                <a:cubicBezTo>
                  <a:pt x="2299648" y="477818"/>
                  <a:pt x="2219011" y="776285"/>
                  <a:pt x="1985231" y="910968"/>
                </a:cubicBezTo>
                <a:lnTo>
                  <a:pt x="0" y="2054877"/>
                </a:lnTo>
                <a:lnTo>
                  <a:pt x="0" y="927496"/>
                </a:lnTo>
                <a:lnTo>
                  <a:pt x="1496664" y="65649"/>
                </a:lnTo>
                <a:cubicBezTo>
                  <a:pt x="1573913" y="20981"/>
                  <a:pt x="1657939" y="0"/>
                  <a:pt x="1740609" y="0"/>
                </a:cubicBezTo>
                <a:close/>
              </a:path>
            </a:pathLst>
          </a:custGeom>
          <a:solidFill>
            <a:schemeClr val="bg2"/>
          </a:solidFill>
        </p:spPr>
        <p:txBody>
          <a:bodyPr wrap="square">
            <a:noAutofit/>
          </a:bodyPr>
          <a:lstStyle/>
          <a:p>
            <a:endParaRPr lang="en-US" noProof="0" dirty="0"/>
          </a:p>
        </p:txBody>
      </p:sp>
      <p:sp>
        <p:nvSpPr>
          <p:cNvPr id="38" name="Text Placeholder 7">
            <a:extLst>
              <a:ext uri="{FF2B5EF4-FFF2-40B4-BE49-F238E27FC236}">
                <a16:creationId xmlns:a16="http://schemas.microsoft.com/office/drawing/2014/main" id="{DABAAB6B-926B-468B-BBE9-3ABEB3C8B031}"/>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39" name="Text Placeholder 9">
            <a:extLst>
              <a:ext uri="{FF2B5EF4-FFF2-40B4-BE49-F238E27FC236}">
                <a16:creationId xmlns:a16="http://schemas.microsoft.com/office/drawing/2014/main" id="{0C4012BA-3D85-4691-8601-304D3A7C2C36}"/>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40" name="Title 1">
            <a:extLst>
              <a:ext uri="{FF2B5EF4-FFF2-40B4-BE49-F238E27FC236}">
                <a16:creationId xmlns:a16="http://schemas.microsoft.com/office/drawing/2014/main" id="{E8D1B349-42CC-44F6-A4E0-F9FBF0CC4EB7}"/>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41" name="Subtitle 2">
            <a:extLst>
              <a:ext uri="{FF2B5EF4-FFF2-40B4-BE49-F238E27FC236}">
                <a16:creationId xmlns:a16="http://schemas.microsoft.com/office/drawing/2014/main" id="{76C22641-C137-475E-A7B4-94BE90D09D9A}"/>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25" name="Marcador de pie de página 2">
            <a:extLst>
              <a:ext uri="{FF2B5EF4-FFF2-40B4-BE49-F238E27FC236}">
                <a16:creationId xmlns:a16="http://schemas.microsoft.com/office/drawing/2014/main" id="{806275A7-68A7-4BBC-AEF0-66C0E0C6E631}"/>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26" name="Marcador de número de diapositiva 3">
            <a:extLst>
              <a:ext uri="{FF2B5EF4-FFF2-40B4-BE49-F238E27FC236}">
                <a16:creationId xmlns:a16="http://schemas.microsoft.com/office/drawing/2014/main" id="{CFA2F2CC-FB23-4EA8-83F4-B0D1B2AD1C84}"/>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27" name="Marcador de fecha 1">
            <a:extLst>
              <a:ext uri="{FF2B5EF4-FFF2-40B4-BE49-F238E27FC236}">
                <a16:creationId xmlns:a16="http://schemas.microsoft.com/office/drawing/2014/main" id="{9A2FB057-BCB3-43C5-85A7-F93DCF4DE736}"/>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pic>
        <p:nvPicPr>
          <p:cNvPr id="11" name="Gráfico 10">
            <a:extLst>
              <a:ext uri="{FF2B5EF4-FFF2-40B4-BE49-F238E27FC236}">
                <a16:creationId xmlns:a16="http://schemas.microsoft.com/office/drawing/2014/main" id="{E4729606-B85F-4371-A96C-509BA3E31E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271550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6_Full Page Photo Slide">
    <p:bg>
      <p:bgPr>
        <a:solidFill>
          <a:schemeClr val="bg1"/>
        </a:solidFill>
        <a:effectLst/>
      </p:bgPr>
    </p:bg>
    <p:spTree>
      <p:nvGrpSpPr>
        <p:cNvPr id="1" name=""/>
        <p:cNvGrpSpPr/>
        <p:nvPr/>
      </p:nvGrpSpPr>
      <p:grpSpPr>
        <a:xfrm>
          <a:off x="0" y="0"/>
          <a:ext cx="0" cy="0"/>
          <a:chOff x="0" y="0"/>
          <a:chExt cx="0" cy="0"/>
        </a:xfrm>
      </p:grpSpPr>
      <p:sp>
        <p:nvSpPr>
          <p:cNvPr id="38" name="Text Placeholder 7">
            <a:extLst>
              <a:ext uri="{FF2B5EF4-FFF2-40B4-BE49-F238E27FC236}">
                <a16:creationId xmlns:a16="http://schemas.microsoft.com/office/drawing/2014/main" id="{DABAAB6B-926B-468B-BBE9-3ABEB3C8B031}"/>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39" name="Text Placeholder 9">
            <a:extLst>
              <a:ext uri="{FF2B5EF4-FFF2-40B4-BE49-F238E27FC236}">
                <a16:creationId xmlns:a16="http://schemas.microsoft.com/office/drawing/2014/main" id="{0C4012BA-3D85-4691-8601-304D3A7C2C36}"/>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40" name="Title 1">
            <a:extLst>
              <a:ext uri="{FF2B5EF4-FFF2-40B4-BE49-F238E27FC236}">
                <a16:creationId xmlns:a16="http://schemas.microsoft.com/office/drawing/2014/main" id="{E8D1B349-42CC-44F6-A4E0-F9FBF0CC4EB7}"/>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lvl1pPr>
          </a:lstStyle>
          <a:p>
            <a:pPr lvl="0">
              <a:lnSpc>
                <a:spcPct val="80000"/>
              </a:lnSpc>
            </a:pPr>
            <a:r>
              <a:rPr lang="en-US" noProof="0"/>
              <a:t>Click to edit master title – 3 lines of copy max</a:t>
            </a:r>
          </a:p>
        </p:txBody>
      </p:sp>
      <p:sp>
        <p:nvSpPr>
          <p:cNvPr id="41" name="Subtitle 2">
            <a:extLst>
              <a:ext uri="{FF2B5EF4-FFF2-40B4-BE49-F238E27FC236}">
                <a16:creationId xmlns:a16="http://schemas.microsoft.com/office/drawing/2014/main" id="{76C22641-C137-475E-A7B4-94BE90D09D9A}"/>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20" name="Marcador de pie de página 2">
            <a:extLst>
              <a:ext uri="{FF2B5EF4-FFF2-40B4-BE49-F238E27FC236}">
                <a16:creationId xmlns:a16="http://schemas.microsoft.com/office/drawing/2014/main" id="{9D577F10-3801-4224-82C1-C76FD5F4813E}"/>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21" name="Marcador de número de diapositiva 3">
            <a:extLst>
              <a:ext uri="{FF2B5EF4-FFF2-40B4-BE49-F238E27FC236}">
                <a16:creationId xmlns:a16="http://schemas.microsoft.com/office/drawing/2014/main" id="{C6600181-721E-4BA8-86E8-F5F158774902}"/>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22" name="Marcador de fecha 1">
            <a:extLst>
              <a:ext uri="{FF2B5EF4-FFF2-40B4-BE49-F238E27FC236}">
                <a16:creationId xmlns:a16="http://schemas.microsoft.com/office/drawing/2014/main" id="{1DFC8F8C-4847-46AA-8E8E-43B0AF9F2A8B}"/>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pic>
        <p:nvPicPr>
          <p:cNvPr id="11" name="Picture 27">
            <a:extLst>
              <a:ext uri="{FF2B5EF4-FFF2-40B4-BE49-F238E27FC236}">
                <a16:creationId xmlns:a16="http://schemas.microsoft.com/office/drawing/2014/main" id="{D5CD1A33-AE5B-4A60-B96F-C07C036996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27038" y="5991343"/>
            <a:ext cx="1296645" cy="700051"/>
          </a:xfrm>
          <a:prstGeom prst="rect">
            <a:avLst/>
          </a:prstGeom>
        </p:spPr>
      </p:pic>
      <p:sp>
        <p:nvSpPr>
          <p:cNvPr id="12" name="Marcador de posición de imagen 11">
            <a:extLst>
              <a:ext uri="{FF2B5EF4-FFF2-40B4-BE49-F238E27FC236}">
                <a16:creationId xmlns:a16="http://schemas.microsoft.com/office/drawing/2014/main" id="{CE65476F-487F-4CBC-AB25-35FFD464F11E}"/>
              </a:ext>
            </a:extLst>
          </p:cNvPr>
          <p:cNvSpPr>
            <a:spLocks noGrp="1"/>
          </p:cNvSpPr>
          <p:nvPr>
            <p:ph type="pic" sz="quarter" idx="17"/>
          </p:nvPr>
        </p:nvSpPr>
        <p:spPr bwMode="gray">
          <a:xfrm>
            <a:off x="1" y="742632"/>
            <a:ext cx="6187725" cy="6115369"/>
          </a:xfrm>
          <a:custGeom>
            <a:avLst/>
            <a:gdLst>
              <a:gd name="connsiteX0" fmla="*/ 3356893 w 6187725"/>
              <a:gd name="connsiteY0" fmla="*/ 5731143 h 6115369"/>
              <a:gd name="connsiteX1" fmla="*/ 3745988 w 6187725"/>
              <a:gd name="connsiteY1" fmla="*/ 5973925 h 6115369"/>
              <a:gd name="connsiteX2" fmla="*/ 3786606 w 6187725"/>
              <a:gd name="connsiteY2" fmla="*/ 6064072 h 6115369"/>
              <a:gd name="connsiteX3" fmla="*/ 3798221 w 6187725"/>
              <a:gd name="connsiteY3" fmla="*/ 6115369 h 6115369"/>
              <a:gd name="connsiteX4" fmla="*/ 2523331 w 6187725"/>
              <a:gd name="connsiteY4" fmla="*/ 6115369 h 6115369"/>
              <a:gd name="connsiteX5" fmla="*/ 3078522 w 6187725"/>
              <a:gd name="connsiteY5" fmla="*/ 5795333 h 6115369"/>
              <a:gd name="connsiteX6" fmla="*/ 3356893 w 6187725"/>
              <a:gd name="connsiteY6" fmla="*/ 5731143 h 6115369"/>
              <a:gd name="connsiteX7" fmla="*/ 4603472 w 6187725"/>
              <a:gd name="connsiteY7" fmla="*/ 5010717 h 6115369"/>
              <a:gd name="connsiteX8" fmla="*/ 4993504 w 6187725"/>
              <a:gd name="connsiteY8" fmla="*/ 5254156 h 6115369"/>
              <a:gd name="connsiteX9" fmla="*/ 4814392 w 6187725"/>
              <a:gd name="connsiteY9" fmla="*/ 5922298 h 6115369"/>
              <a:gd name="connsiteX10" fmla="*/ 4684806 w 6187725"/>
              <a:gd name="connsiteY10" fmla="*/ 5997591 h 6115369"/>
              <a:gd name="connsiteX11" fmla="*/ 4440563 w 6187725"/>
              <a:gd name="connsiteY11" fmla="*/ 6062709 h 6115369"/>
              <a:gd name="connsiteX12" fmla="*/ 4015849 w 6187725"/>
              <a:gd name="connsiteY12" fmla="*/ 5818515 h 6115369"/>
              <a:gd name="connsiteX13" fmla="*/ 4194961 w 6187725"/>
              <a:gd name="connsiteY13" fmla="*/ 5149695 h 6115369"/>
              <a:gd name="connsiteX14" fmla="*/ 4324547 w 6187725"/>
              <a:gd name="connsiteY14" fmla="*/ 5075080 h 6115369"/>
              <a:gd name="connsiteX15" fmla="*/ 4603472 w 6187725"/>
              <a:gd name="connsiteY15" fmla="*/ 5010717 h 6115369"/>
              <a:gd name="connsiteX16" fmla="*/ 4898658 w 6187725"/>
              <a:gd name="connsiteY16" fmla="*/ 3214079 h 6115369"/>
              <a:gd name="connsiteX17" fmla="*/ 5287611 w 6187725"/>
              <a:gd name="connsiteY17" fmla="*/ 3457095 h 6115369"/>
              <a:gd name="connsiteX18" fmla="*/ 5108782 w 6187725"/>
              <a:gd name="connsiteY18" fmla="*/ 4124753 h 6115369"/>
              <a:gd name="connsiteX19" fmla="*/ 4050029 w 6187725"/>
              <a:gd name="connsiteY19" fmla="*/ 4736208 h 6115369"/>
              <a:gd name="connsiteX20" fmla="*/ 3591439 w 6187725"/>
              <a:gd name="connsiteY20" fmla="*/ 4736208 h 6115369"/>
              <a:gd name="connsiteX21" fmla="*/ 3500669 w 6187725"/>
              <a:gd name="connsiteY21" fmla="*/ 4788348 h 6115369"/>
              <a:gd name="connsiteX22" fmla="*/ 3271713 w 6187725"/>
              <a:gd name="connsiteY22" fmla="*/ 5185151 h 6115369"/>
              <a:gd name="connsiteX23" fmla="*/ 2690517 w 6187725"/>
              <a:gd name="connsiteY23" fmla="*/ 5520334 h 6115369"/>
              <a:gd name="connsiteX24" fmla="*/ 2446658 w 6187725"/>
              <a:gd name="connsiteY24" fmla="*/ 5585339 h 6115369"/>
              <a:gd name="connsiteX25" fmla="*/ 2022615 w 6187725"/>
              <a:gd name="connsiteY25" fmla="*/ 5340892 h 6115369"/>
              <a:gd name="connsiteX26" fmla="*/ 2201444 w 6187725"/>
              <a:gd name="connsiteY26" fmla="*/ 4673912 h 6115369"/>
              <a:gd name="connsiteX27" fmla="*/ 2782641 w 6187725"/>
              <a:gd name="connsiteY27" fmla="*/ 4339406 h 6115369"/>
              <a:gd name="connsiteX28" fmla="*/ 3241231 w 6187725"/>
              <a:gd name="connsiteY28" fmla="*/ 4339406 h 6115369"/>
              <a:gd name="connsiteX29" fmla="*/ 3332000 w 6187725"/>
              <a:gd name="connsiteY29" fmla="*/ 4287266 h 6115369"/>
              <a:gd name="connsiteX30" fmla="*/ 3332000 w 6187725"/>
              <a:gd name="connsiteY30" fmla="*/ 4286589 h 6115369"/>
              <a:gd name="connsiteX31" fmla="*/ 3561634 w 6187725"/>
              <a:gd name="connsiteY31" fmla="*/ 3889786 h 6115369"/>
              <a:gd name="connsiteX32" fmla="*/ 4620387 w 6187725"/>
              <a:gd name="connsiteY32" fmla="*/ 3278331 h 6115369"/>
              <a:gd name="connsiteX33" fmla="*/ 4898658 w 6187725"/>
              <a:gd name="connsiteY33" fmla="*/ 3214079 h 6115369"/>
              <a:gd name="connsiteX34" fmla="*/ 0 w 6187725"/>
              <a:gd name="connsiteY34" fmla="*/ 2997263 h 6115369"/>
              <a:gd name="connsiteX35" fmla="*/ 2200 w 6187725"/>
              <a:gd name="connsiteY35" fmla="*/ 2998917 h 6115369"/>
              <a:gd name="connsiteX36" fmla="*/ 83169 w 6187725"/>
              <a:gd name="connsiteY36" fmla="*/ 3103607 h 6115369"/>
              <a:gd name="connsiteX37" fmla="*/ 49772 w 6187725"/>
              <a:gd name="connsiteY37" fmla="*/ 3643514 h 6115369"/>
              <a:gd name="connsiteX38" fmla="*/ 0 w 6187725"/>
              <a:gd name="connsiteY38" fmla="*/ 3697329 h 6115369"/>
              <a:gd name="connsiteX39" fmla="*/ 2377571 w 6187725"/>
              <a:gd name="connsiteY39" fmla="*/ 2894379 h 6115369"/>
              <a:gd name="connsiteX40" fmla="*/ 2801974 w 6187725"/>
              <a:gd name="connsiteY40" fmla="*/ 3138992 h 6115369"/>
              <a:gd name="connsiteX41" fmla="*/ 2622993 w 6187725"/>
              <a:gd name="connsiteY41" fmla="*/ 3807105 h 6115369"/>
              <a:gd name="connsiteX42" fmla="*/ 0 w 6187725"/>
              <a:gd name="connsiteY42" fmla="*/ 5310775 h 6115369"/>
              <a:gd name="connsiteX43" fmla="*/ 0 w 6187725"/>
              <a:gd name="connsiteY43" fmla="*/ 4183678 h 6115369"/>
              <a:gd name="connsiteX44" fmla="*/ 2133506 w 6187725"/>
              <a:gd name="connsiteY44" fmla="*/ 2960106 h 6115369"/>
              <a:gd name="connsiteX45" fmla="*/ 2377571 w 6187725"/>
              <a:gd name="connsiteY45" fmla="*/ 2894379 h 6115369"/>
              <a:gd name="connsiteX46" fmla="*/ 5698518 w 6187725"/>
              <a:gd name="connsiteY46" fmla="*/ 970748 h 6115369"/>
              <a:gd name="connsiteX47" fmla="*/ 6122188 w 6187725"/>
              <a:gd name="connsiteY47" fmla="*/ 1215348 h 6115369"/>
              <a:gd name="connsiteX48" fmla="*/ 5943230 w 6187725"/>
              <a:gd name="connsiteY48" fmla="*/ 1882748 h 6115369"/>
              <a:gd name="connsiteX49" fmla="*/ 3588301 w 6187725"/>
              <a:gd name="connsiteY49" fmla="*/ 3241939 h 6115369"/>
              <a:gd name="connsiteX50" fmla="*/ 2920597 w 6187725"/>
              <a:gd name="connsiteY50" fmla="*/ 3063063 h 6115369"/>
              <a:gd name="connsiteX51" fmla="*/ 3099555 w 6187725"/>
              <a:gd name="connsiteY51" fmla="*/ 2394985 h 6115369"/>
              <a:gd name="connsiteX52" fmla="*/ 5454484 w 6187725"/>
              <a:gd name="connsiteY52" fmla="*/ 1035794 h 6115369"/>
              <a:gd name="connsiteX53" fmla="*/ 5698518 w 6187725"/>
              <a:gd name="connsiteY53" fmla="*/ 970748 h 6115369"/>
              <a:gd name="connsiteX54" fmla="*/ 3129194 w 6187725"/>
              <a:gd name="connsiteY54" fmla="*/ 860572 h 6115369"/>
              <a:gd name="connsiteX55" fmla="*/ 3552501 w 6187725"/>
              <a:gd name="connsiteY55" fmla="*/ 1105172 h 6115369"/>
              <a:gd name="connsiteX56" fmla="*/ 3373696 w 6187725"/>
              <a:gd name="connsiteY56" fmla="*/ 1772571 h 6115369"/>
              <a:gd name="connsiteX57" fmla="*/ 1020787 w 6187725"/>
              <a:gd name="connsiteY57" fmla="*/ 3131762 h 6115369"/>
              <a:gd name="connsiteX58" fmla="*/ 352979 w 6187725"/>
              <a:gd name="connsiteY58" fmla="*/ 2952886 h 6115369"/>
              <a:gd name="connsiteX59" fmla="*/ 531783 w 6187725"/>
              <a:gd name="connsiteY59" fmla="*/ 2284808 h 6115369"/>
              <a:gd name="connsiteX60" fmla="*/ 2885369 w 6187725"/>
              <a:gd name="connsiteY60" fmla="*/ 926295 h 6115369"/>
              <a:gd name="connsiteX61" fmla="*/ 3129194 w 6187725"/>
              <a:gd name="connsiteY61" fmla="*/ 860572 h 6115369"/>
              <a:gd name="connsiteX62" fmla="*/ 1740609 w 6187725"/>
              <a:gd name="connsiteY62" fmla="*/ 0 h 6115369"/>
              <a:gd name="connsiteX63" fmla="*/ 2164123 w 6187725"/>
              <a:gd name="connsiteY63" fmla="*/ 244324 h 6115369"/>
              <a:gd name="connsiteX64" fmla="*/ 1985231 w 6187725"/>
              <a:gd name="connsiteY64" fmla="*/ 910968 h 6115369"/>
              <a:gd name="connsiteX65" fmla="*/ 0 w 6187725"/>
              <a:gd name="connsiteY65" fmla="*/ 2054877 h 6115369"/>
              <a:gd name="connsiteX66" fmla="*/ 0 w 6187725"/>
              <a:gd name="connsiteY66" fmla="*/ 927496 h 6115369"/>
              <a:gd name="connsiteX67" fmla="*/ 1496664 w 6187725"/>
              <a:gd name="connsiteY67" fmla="*/ 65649 h 6115369"/>
              <a:gd name="connsiteX68" fmla="*/ 1740609 w 6187725"/>
              <a:gd name="connsiteY68" fmla="*/ 0 h 611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87725" h="6115369">
                <a:moveTo>
                  <a:pt x="3356893" y="5731143"/>
                </a:moveTo>
                <a:cubicBezTo>
                  <a:pt x="3513370" y="5742176"/>
                  <a:pt x="3661707" y="5828058"/>
                  <a:pt x="3745988" y="5973925"/>
                </a:cubicBezTo>
                <a:cubicBezTo>
                  <a:pt x="3762844" y="6003099"/>
                  <a:pt x="3776344" y="6033298"/>
                  <a:pt x="3786606" y="6064072"/>
                </a:cubicBezTo>
                <a:lnTo>
                  <a:pt x="3798221" y="6115369"/>
                </a:lnTo>
                <a:lnTo>
                  <a:pt x="2523331" y="6115369"/>
                </a:lnTo>
                <a:lnTo>
                  <a:pt x="3078522" y="5795333"/>
                </a:lnTo>
                <a:cubicBezTo>
                  <a:pt x="3166191" y="5744850"/>
                  <a:pt x="3263007" y="5724524"/>
                  <a:pt x="3356893" y="5731143"/>
                </a:cubicBezTo>
                <a:close/>
                <a:moveTo>
                  <a:pt x="4603472" y="5010717"/>
                </a:moveTo>
                <a:cubicBezTo>
                  <a:pt x="4760338" y="5021780"/>
                  <a:pt x="4909121" y="5107894"/>
                  <a:pt x="4993504" y="5254156"/>
                </a:cubicBezTo>
                <a:cubicBezTo>
                  <a:pt x="5128516" y="5488175"/>
                  <a:pt x="5048458" y="5787313"/>
                  <a:pt x="4814392" y="5922298"/>
                </a:cubicBezTo>
                <a:lnTo>
                  <a:pt x="4684806" y="5997591"/>
                </a:lnTo>
                <a:cubicBezTo>
                  <a:pt x="4607462" y="6041681"/>
                  <a:pt x="4523334" y="6062709"/>
                  <a:pt x="4440563" y="6062709"/>
                </a:cubicBezTo>
                <a:cubicBezTo>
                  <a:pt x="4270948" y="6062709"/>
                  <a:pt x="4106762" y="5975206"/>
                  <a:pt x="4015849" y="5818515"/>
                </a:cubicBezTo>
                <a:cubicBezTo>
                  <a:pt x="3880836" y="5584496"/>
                  <a:pt x="3960894" y="5284680"/>
                  <a:pt x="4194961" y="5149695"/>
                </a:cubicBezTo>
                <a:lnTo>
                  <a:pt x="4324547" y="5075080"/>
                </a:lnTo>
                <a:cubicBezTo>
                  <a:pt x="4412321" y="5024461"/>
                  <a:pt x="4509352" y="5004080"/>
                  <a:pt x="4603472" y="5010717"/>
                </a:cubicBezTo>
                <a:close/>
                <a:moveTo>
                  <a:pt x="4898658" y="3214079"/>
                </a:moveTo>
                <a:cubicBezTo>
                  <a:pt x="5055078" y="3225122"/>
                  <a:pt x="5203362" y="3311087"/>
                  <a:pt x="5287611" y="3457095"/>
                </a:cubicBezTo>
                <a:cubicBezTo>
                  <a:pt x="5422411" y="3690708"/>
                  <a:pt x="5342480" y="3990003"/>
                  <a:pt x="5108782" y="4124753"/>
                </a:cubicBezTo>
                <a:lnTo>
                  <a:pt x="4050029" y="4736208"/>
                </a:lnTo>
                <a:cubicBezTo>
                  <a:pt x="3908455" y="4818142"/>
                  <a:pt x="3733012" y="4818142"/>
                  <a:pt x="3591439" y="4736208"/>
                </a:cubicBezTo>
                <a:cubicBezTo>
                  <a:pt x="3550796" y="4712509"/>
                  <a:pt x="3500669" y="4741625"/>
                  <a:pt x="3500669" y="4788348"/>
                </a:cubicBezTo>
                <a:cubicBezTo>
                  <a:pt x="3500669" y="4952215"/>
                  <a:pt x="3413287" y="5103217"/>
                  <a:pt x="3271713" y="5185151"/>
                </a:cubicBezTo>
                <a:lnTo>
                  <a:pt x="2690517" y="5520334"/>
                </a:lnTo>
                <a:cubicBezTo>
                  <a:pt x="2613295" y="5564348"/>
                  <a:pt x="2529299" y="5585339"/>
                  <a:pt x="2446658" y="5585339"/>
                </a:cubicBezTo>
                <a:cubicBezTo>
                  <a:pt x="2277312" y="5585339"/>
                  <a:pt x="2113384" y="5497988"/>
                  <a:pt x="2022615" y="5340892"/>
                </a:cubicBezTo>
                <a:cubicBezTo>
                  <a:pt x="1887815" y="5107280"/>
                  <a:pt x="1967747" y="4808662"/>
                  <a:pt x="2201444" y="4673912"/>
                </a:cubicBezTo>
                <a:lnTo>
                  <a:pt x="2782641" y="4339406"/>
                </a:lnTo>
                <a:cubicBezTo>
                  <a:pt x="2924892" y="4257472"/>
                  <a:pt x="3099657" y="4257472"/>
                  <a:pt x="3241231" y="4339406"/>
                </a:cubicBezTo>
                <a:cubicBezTo>
                  <a:pt x="3281874" y="4362428"/>
                  <a:pt x="3332000" y="4333311"/>
                  <a:pt x="3332000" y="4287266"/>
                </a:cubicBezTo>
                <a:lnTo>
                  <a:pt x="3332000" y="4286589"/>
                </a:lnTo>
                <a:cubicBezTo>
                  <a:pt x="3332000" y="4123399"/>
                  <a:pt x="3419383" y="3971720"/>
                  <a:pt x="3561634" y="3889786"/>
                </a:cubicBezTo>
                <a:lnTo>
                  <a:pt x="4620387" y="3278331"/>
                </a:lnTo>
                <a:cubicBezTo>
                  <a:pt x="4708024" y="3227799"/>
                  <a:pt x="4804805" y="3207453"/>
                  <a:pt x="4898658" y="3214079"/>
                </a:cubicBezTo>
                <a:close/>
                <a:moveTo>
                  <a:pt x="0" y="2997263"/>
                </a:moveTo>
                <a:lnTo>
                  <a:pt x="2200" y="2998917"/>
                </a:lnTo>
                <a:cubicBezTo>
                  <a:pt x="33084" y="3029262"/>
                  <a:pt x="60438" y="3064250"/>
                  <a:pt x="83169" y="3103607"/>
                </a:cubicBezTo>
                <a:cubicBezTo>
                  <a:pt x="184440" y="3279187"/>
                  <a:pt x="164720" y="3491409"/>
                  <a:pt x="49772" y="3643514"/>
                </a:cubicBezTo>
                <a:lnTo>
                  <a:pt x="0" y="3697329"/>
                </a:lnTo>
                <a:close/>
                <a:moveTo>
                  <a:pt x="2377571" y="2894379"/>
                </a:moveTo>
                <a:cubicBezTo>
                  <a:pt x="2547061" y="2894379"/>
                  <a:pt x="2711128" y="2982467"/>
                  <a:pt x="2801974" y="3138992"/>
                </a:cubicBezTo>
                <a:cubicBezTo>
                  <a:pt x="2936888" y="3372764"/>
                  <a:pt x="2856889" y="3671585"/>
                  <a:pt x="2622993" y="3807105"/>
                </a:cubicBezTo>
                <a:lnTo>
                  <a:pt x="0" y="5310775"/>
                </a:lnTo>
                <a:lnTo>
                  <a:pt x="0" y="4183678"/>
                </a:lnTo>
                <a:lnTo>
                  <a:pt x="2133506" y="2960106"/>
                </a:lnTo>
                <a:cubicBezTo>
                  <a:pt x="2210793" y="2916062"/>
                  <a:pt x="2294860" y="2894379"/>
                  <a:pt x="2377571" y="2894379"/>
                </a:cubicBezTo>
                <a:close/>
                <a:moveTo>
                  <a:pt x="5698518" y="970748"/>
                </a:moveTo>
                <a:cubicBezTo>
                  <a:pt x="5867308" y="970748"/>
                  <a:pt x="6032031" y="1058154"/>
                  <a:pt x="6122188" y="1215348"/>
                </a:cubicBezTo>
                <a:cubicBezTo>
                  <a:pt x="6257085" y="1449107"/>
                  <a:pt x="6177096" y="1747913"/>
                  <a:pt x="5943230" y="1882748"/>
                </a:cubicBezTo>
                <a:lnTo>
                  <a:pt x="3588301" y="3241939"/>
                </a:lnTo>
                <a:cubicBezTo>
                  <a:pt x="3354435" y="3376775"/>
                  <a:pt x="3055493" y="3296822"/>
                  <a:pt x="2920597" y="3063063"/>
                </a:cubicBezTo>
                <a:cubicBezTo>
                  <a:pt x="2785022" y="2829303"/>
                  <a:pt x="2865689" y="2529821"/>
                  <a:pt x="3099555" y="2394985"/>
                </a:cubicBezTo>
                <a:lnTo>
                  <a:pt x="5454484" y="1035794"/>
                </a:lnTo>
                <a:cubicBezTo>
                  <a:pt x="5531084" y="991753"/>
                  <a:pt x="5615140" y="970748"/>
                  <a:pt x="5698518" y="970748"/>
                </a:cubicBezTo>
                <a:close/>
                <a:moveTo>
                  <a:pt x="3129194" y="860572"/>
                </a:moveTo>
                <a:cubicBezTo>
                  <a:pt x="3297840" y="860572"/>
                  <a:pt x="3461744" y="947977"/>
                  <a:pt x="3552501" y="1105172"/>
                </a:cubicBezTo>
                <a:cubicBezTo>
                  <a:pt x="3687282" y="1338931"/>
                  <a:pt x="3607362" y="1637736"/>
                  <a:pt x="3373696" y="1772571"/>
                </a:cubicBezTo>
                <a:lnTo>
                  <a:pt x="1020787" y="3131762"/>
                </a:lnTo>
                <a:cubicBezTo>
                  <a:pt x="787122" y="3266597"/>
                  <a:pt x="488437" y="3186645"/>
                  <a:pt x="352979" y="2952886"/>
                </a:cubicBezTo>
                <a:cubicBezTo>
                  <a:pt x="218198" y="2719126"/>
                  <a:pt x="298118" y="2419644"/>
                  <a:pt x="531783" y="2284808"/>
                </a:cubicBezTo>
                <a:lnTo>
                  <a:pt x="2885369" y="926295"/>
                </a:lnTo>
                <a:cubicBezTo>
                  <a:pt x="2961903" y="881576"/>
                  <a:pt x="3045887" y="860572"/>
                  <a:pt x="3129194" y="860572"/>
                </a:cubicBezTo>
                <a:close/>
                <a:moveTo>
                  <a:pt x="1740609" y="0"/>
                </a:moveTo>
                <a:cubicBezTo>
                  <a:pt x="1909337" y="0"/>
                  <a:pt x="2073999" y="87984"/>
                  <a:pt x="2164123" y="244324"/>
                </a:cubicBezTo>
                <a:cubicBezTo>
                  <a:pt x="2299648" y="477818"/>
                  <a:pt x="2219011" y="776285"/>
                  <a:pt x="1985231" y="910968"/>
                </a:cubicBezTo>
                <a:lnTo>
                  <a:pt x="0" y="2054877"/>
                </a:lnTo>
                <a:lnTo>
                  <a:pt x="0" y="927496"/>
                </a:lnTo>
                <a:lnTo>
                  <a:pt x="1496664" y="65649"/>
                </a:lnTo>
                <a:cubicBezTo>
                  <a:pt x="1573913" y="20981"/>
                  <a:pt x="1657939" y="0"/>
                  <a:pt x="1740609" y="0"/>
                </a:cubicBezTo>
                <a:close/>
              </a:path>
            </a:pathLst>
          </a:custGeom>
          <a:solidFill>
            <a:schemeClr val="bg2"/>
          </a:solidFill>
        </p:spPr>
        <p:txBody>
          <a:bodyPr wrap="square">
            <a:noAutofit/>
          </a:bodyPr>
          <a:lstStyle/>
          <a:p>
            <a:endParaRPr lang="en-US" noProof="0" dirty="0"/>
          </a:p>
        </p:txBody>
      </p:sp>
    </p:spTree>
    <p:extLst>
      <p:ext uri="{BB962C8B-B14F-4D97-AF65-F5344CB8AC3E}">
        <p14:creationId xmlns:p14="http://schemas.microsoft.com/office/powerpoint/2010/main" val="66512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7_Full Page Photo Slide">
    <p:bg>
      <p:bgPr>
        <a:solidFill>
          <a:schemeClr val="bg1"/>
        </a:solidFill>
        <a:effectLst/>
      </p:bgPr>
    </p:bg>
    <p:spTree>
      <p:nvGrpSpPr>
        <p:cNvPr id="1" name=""/>
        <p:cNvGrpSpPr/>
        <p:nvPr/>
      </p:nvGrpSpPr>
      <p:grpSpPr>
        <a:xfrm>
          <a:off x="0" y="0"/>
          <a:ext cx="0" cy="0"/>
          <a:chOff x="0" y="0"/>
          <a:chExt cx="0" cy="0"/>
        </a:xfrm>
      </p:grpSpPr>
      <p:sp>
        <p:nvSpPr>
          <p:cNvPr id="13" name="Marcador de posición de imagen 12">
            <a:extLst>
              <a:ext uri="{FF2B5EF4-FFF2-40B4-BE49-F238E27FC236}">
                <a16:creationId xmlns:a16="http://schemas.microsoft.com/office/drawing/2014/main" id="{3782095D-229C-48B6-9FF3-E6BCF13D1CB3}"/>
              </a:ext>
            </a:extLst>
          </p:cNvPr>
          <p:cNvSpPr>
            <a:spLocks noGrp="1"/>
          </p:cNvSpPr>
          <p:nvPr>
            <p:ph type="pic" sz="quarter" idx="12"/>
          </p:nvPr>
        </p:nvSpPr>
        <p:spPr bwMode="gray">
          <a:xfrm>
            <a:off x="0" y="0"/>
            <a:ext cx="12192000" cy="6858000"/>
          </a:xfrm>
          <a:custGeom>
            <a:avLst/>
            <a:gdLst>
              <a:gd name="connsiteX0" fmla="*/ 4603473 w 12192000"/>
              <a:gd name="connsiteY0" fmla="*/ 5753349 h 6858000"/>
              <a:gd name="connsiteX1" fmla="*/ 4324548 w 12192000"/>
              <a:gd name="connsiteY1" fmla="*/ 5817712 h 6858000"/>
              <a:gd name="connsiteX2" fmla="*/ 4194962 w 12192000"/>
              <a:gd name="connsiteY2" fmla="*/ 5892327 h 6858000"/>
              <a:gd name="connsiteX3" fmla="*/ 4015850 w 12192000"/>
              <a:gd name="connsiteY3" fmla="*/ 6561147 h 6858000"/>
              <a:gd name="connsiteX4" fmla="*/ 4440564 w 12192000"/>
              <a:gd name="connsiteY4" fmla="*/ 6805341 h 6858000"/>
              <a:gd name="connsiteX5" fmla="*/ 4684807 w 12192000"/>
              <a:gd name="connsiteY5" fmla="*/ 6740223 h 6858000"/>
              <a:gd name="connsiteX6" fmla="*/ 4814394 w 12192000"/>
              <a:gd name="connsiteY6" fmla="*/ 6664930 h 6858000"/>
              <a:gd name="connsiteX7" fmla="*/ 4993505 w 12192000"/>
              <a:gd name="connsiteY7" fmla="*/ 5996788 h 6858000"/>
              <a:gd name="connsiteX8" fmla="*/ 4603473 w 12192000"/>
              <a:gd name="connsiteY8" fmla="*/ 5753349 h 6858000"/>
              <a:gd name="connsiteX9" fmla="*/ 4898659 w 12192000"/>
              <a:gd name="connsiteY9" fmla="*/ 3956711 h 6858000"/>
              <a:gd name="connsiteX10" fmla="*/ 4620388 w 12192000"/>
              <a:gd name="connsiteY10" fmla="*/ 4020963 h 6858000"/>
              <a:gd name="connsiteX11" fmla="*/ 3561635 w 12192000"/>
              <a:gd name="connsiteY11" fmla="*/ 4632418 h 6858000"/>
              <a:gd name="connsiteX12" fmla="*/ 3332001 w 12192000"/>
              <a:gd name="connsiteY12" fmla="*/ 5029221 h 6858000"/>
              <a:gd name="connsiteX13" fmla="*/ 3332001 w 12192000"/>
              <a:gd name="connsiteY13" fmla="*/ 5029898 h 6858000"/>
              <a:gd name="connsiteX14" fmla="*/ 3241232 w 12192000"/>
              <a:gd name="connsiteY14" fmla="*/ 5082038 h 6858000"/>
              <a:gd name="connsiteX15" fmla="*/ 2782642 w 12192000"/>
              <a:gd name="connsiteY15" fmla="*/ 5082038 h 6858000"/>
              <a:gd name="connsiteX16" fmla="*/ 2201445 w 12192000"/>
              <a:gd name="connsiteY16" fmla="*/ 5416544 h 6858000"/>
              <a:gd name="connsiteX17" fmla="*/ 2022616 w 12192000"/>
              <a:gd name="connsiteY17" fmla="*/ 6083524 h 6858000"/>
              <a:gd name="connsiteX18" fmla="*/ 2446659 w 12192000"/>
              <a:gd name="connsiteY18" fmla="*/ 6327971 h 6858000"/>
              <a:gd name="connsiteX19" fmla="*/ 2690518 w 12192000"/>
              <a:gd name="connsiteY19" fmla="*/ 6262966 h 6858000"/>
              <a:gd name="connsiteX20" fmla="*/ 3271714 w 12192000"/>
              <a:gd name="connsiteY20" fmla="*/ 5927783 h 6858000"/>
              <a:gd name="connsiteX21" fmla="*/ 3500670 w 12192000"/>
              <a:gd name="connsiteY21" fmla="*/ 5530980 h 6858000"/>
              <a:gd name="connsiteX22" fmla="*/ 3591440 w 12192000"/>
              <a:gd name="connsiteY22" fmla="*/ 5478840 h 6858000"/>
              <a:gd name="connsiteX23" fmla="*/ 4050030 w 12192000"/>
              <a:gd name="connsiteY23" fmla="*/ 5478840 h 6858000"/>
              <a:gd name="connsiteX24" fmla="*/ 5108783 w 12192000"/>
              <a:gd name="connsiteY24" fmla="*/ 4867385 h 6858000"/>
              <a:gd name="connsiteX25" fmla="*/ 5287612 w 12192000"/>
              <a:gd name="connsiteY25" fmla="*/ 4199727 h 6858000"/>
              <a:gd name="connsiteX26" fmla="*/ 4898659 w 12192000"/>
              <a:gd name="connsiteY26" fmla="*/ 3956711 h 6858000"/>
              <a:gd name="connsiteX27" fmla="*/ 1 w 12192000"/>
              <a:gd name="connsiteY27" fmla="*/ 3739895 h 6858000"/>
              <a:gd name="connsiteX28" fmla="*/ 1 w 12192000"/>
              <a:gd name="connsiteY28" fmla="*/ 4439961 h 6858000"/>
              <a:gd name="connsiteX29" fmla="*/ 49773 w 12192000"/>
              <a:gd name="connsiteY29" fmla="*/ 4386146 h 6858000"/>
              <a:gd name="connsiteX30" fmla="*/ 83170 w 12192000"/>
              <a:gd name="connsiteY30" fmla="*/ 3846239 h 6858000"/>
              <a:gd name="connsiteX31" fmla="*/ 2201 w 12192000"/>
              <a:gd name="connsiteY31" fmla="*/ 3741549 h 6858000"/>
              <a:gd name="connsiteX32" fmla="*/ 2377572 w 12192000"/>
              <a:gd name="connsiteY32" fmla="*/ 3637011 h 6858000"/>
              <a:gd name="connsiteX33" fmla="*/ 2133507 w 12192000"/>
              <a:gd name="connsiteY33" fmla="*/ 3702738 h 6858000"/>
              <a:gd name="connsiteX34" fmla="*/ 1 w 12192000"/>
              <a:gd name="connsiteY34" fmla="*/ 4926310 h 6858000"/>
              <a:gd name="connsiteX35" fmla="*/ 1 w 12192000"/>
              <a:gd name="connsiteY35" fmla="*/ 6053407 h 6858000"/>
              <a:gd name="connsiteX36" fmla="*/ 2622994 w 12192000"/>
              <a:gd name="connsiteY36" fmla="*/ 4549737 h 6858000"/>
              <a:gd name="connsiteX37" fmla="*/ 2801975 w 12192000"/>
              <a:gd name="connsiteY37" fmla="*/ 3881624 h 6858000"/>
              <a:gd name="connsiteX38" fmla="*/ 2377572 w 12192000"/>
              <a:gd name="connsiteY38" fmla="*/ 3637011 h 6858000"/>
              <a:gd name="connsiteX39" fmla="*/ 5698519 w 12192000"/>
              <a:gd name="connsiteY39" fmla="*/ 1713380 h 6858000"/>
              <a:gd name="connsiteX40" fmla="*/ 5454485 w 12192000"/>
              <a:gd name="connsiteY40" fmla="*/ 1778426 h 6858000"/>
              <a:gd name="connsiteX41" fmla="*/ 3099556 w 12192000"/>
              <a:gd name="connsiteY41" fmla="*/ 3137617 h 6858000"/>
              <a:gd name="connsiteX42" fmla="*/ 2920598 w 12192000"/>
              <a:gd name="connsiteY42" fmla="*/ 3805695 h 6858000"/>
              <a:gd name="connsiteX43" fmla="*/ 3588302 w 12192000"/>
              <a:gd name="connsiteY43" fmla="*/ 3984571 h 6858000"/>
              <a:gd name="connsiteX44" fmla="*/ 5943231 w 12192000"/>
              <a:gd name="connsiteY44" fmla="*/ 2625380 h 6858000"/>
              <a:gd name="connsiteX45" fmla="*/ 6122189 w 12192000"/>
              <a:gd name="connsiteY45" fmla="*/ 1957980 h 6858000"/>
              <a:gd name="connsiteX46" fmla="*/ 5698519 w 12192000"/>
              <a:gd name="connsiteY46" fmla="*/ 1713380 h 6858000"/>
              <a:gd name="connsiteX47" fmla="*/ 3129195 w 12192000"/>
              <a:gd name="connsiteY47" fmla="*/ 1603204 h 6858000"/>
              <a:gd name="connsiteX48" fmla="*/ 2885370 w 12192000"/>
              <a:gd name="connsiteY48" fmla="*/ 1668927 h 6858000"/>
              <a:gd name="connsiteX49" fmla="*/ 531784 w 12192000"/>
              <a:gd name="connsiteY49" fmla="*/ 3027440 h 6858000"/>
              <a:gd name="connsiteX50" fmla="*/ 352980 w 12192000"/>
              <a:gd name="connsiteY50" fmla="*/ 3695518 h 6858000"/>
              <a:gd name="connsiteX51" fmla="*/ 1020788 w 12192000"/>
              <a:gd name="connsiteY51" fmla="*/ 3874394 h 6858000"/>
              <a:gd name="connsiteX52" fmla="*/ 3373697 w 12192000"/>
              <a:gd name="connsiteY52" fmla="*/ 2515203 h 6858000"/>
              <a:gd name="connsiteX53" fmla="*/ 3552502 w 12192000"/>
              <a:gd name="connsiteY53" fmla="*/ 1847804 h 6858000"/>
              <a:gd name="connsiteX54" fmla="*/ 3129195 w 12192000"/>
              <a:gd name="connsiteY54" fmla="*/ 1603204 h 6858000"/>
              <a:gd name="connsiteX55" fmla="*/ 1740610 w 12192000"/>
              <a:gd name="connsiteY55" fmla="*/ 742632 h 6858000"/>
              <a:gd name="connsiteX56" fmla="*/ 1496665 w 12192000"/>
              <a:gd name="connsiteY56" fmla="*/ 808281 h 6858000"/>
              <a:gd name="connsiteX57" fmla="*/ 1 w 12192000"/>
              <a:gd name="connsiteY57" fmla="*/ 1670128 h 6858000"/>
              <a:gd name="connsiteX58" fmla="*/ 1 w 12192000"/>
              <a:gd name="connsiteY58" fmla="*/ 2797509 h 6858000"/>
              <a:gd name="connsiteX59" fmla="*/ 1985232 w 12192000"/>
              <a:gd name="connsiteY59" fmla="*/ 1653600 h 6858000"/>
              <a:gd name="connsiteX60" fmla="*/ 2164124 w 12192000"/>
              <a:gd name="connsiteY60" fmla="*/ 986956 h 6858000"/>
              <a:gd name="connsiteX61" fmla="*/ 1740610 w 12192000"/>
              <a:gd name="connsiteY61" fmla="*/ 742632 h 6858000"/>
              <a:gd name="connsiteX62" fmla="*/ 0 w 12192000"/>
              <a:gd name="connsiteY62" fmla="*/ 0 h 6858000"/>
              <a:gd name="connsiteX63" fmla="*/ 12192000 w 12192000"/>
              <a:gd name="connsiteY63" fmla="*/ 0 h 6858000"/>
              <a:gd name="connsiteX64" fmla="*/ 12192000 w 12192000"/>
              <a:gd name="connsiteY64" fmla="*/ 6858000 h 6858000"/>
              <a:gd name="connsiteX65" fmla="*/ 3798222 w 12192000"/>
              <a:gd name="connsiteY65" fmla="*/ 6858000 h 6858000"/>
              <a:gd name="connsiteX66" fmla="*/ 3786607 w 12192000"/>
              <a:gd name="connsiteY66" fmla="*/ 6806704 h 6858000"/>
              <a:gd name="connsiteX67" fmla="*/ 3745989 w 12192000"/>
              <a:gd name="connsiteY67" fmla="*/ 6716557 h 6858000"/>
              <a:gd name="connsiteX68" fmla="*/ 3356894 w 12192000"/>
              <a:gd name="connsiteY68" fmla="*/ 6473775 h 6858000"/>
              <a:gd name="connsiteX69" fmla="*/ 3078523 w 12192000"/>
              <a:gd name="connsiteY69" fmla="*/ 6537965 h 6858000"/>
              <a:gd name="connsiteX70" fmla="*/ 2523334 w 12192000"/>
              <a:gd name="connsiteY70" fmla="*/ 6858000 h 6858000"/>
              <a:gd name="connsiteX71" fmla="*/ 0 w 12192000"/>
              <a:gd name="connsiteY7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2000" h="6858000">
                <a:moveTo>
                  <a:pt x="4603473" y="5753349"/>
                </a:moveTo>
                <a:cubicBezTo>
                  <a:pt x="4509353" y="5746712"/>
                  <a:pt x="4412322" y="5767093"/>
                  <a:pt x="4324548" y="5817712"/>
                </a:cubicBezTo>
                <a:lnTo>
                  <a:pt x="4194962" y="5892327"/>
                </a:lnTo>
                <a:cubicBezTo>
                  <a:pt x="3960895" y="6027312"/>
                  <a:pt x="3880837" y="6327128"/>
                  <a:pt x="4015850" y="6561147"/>
                </a:cubicBezTo>
                <a:cubicBezTo>
                  <a:pt x="4106763" y="6717838"/>
                  <a:pt x="4270949" y="6805341"/>
                  <a:pt x="4440564" y="6805341"/>
                </a:cubicBezTo>
                <a:cubicBezTo>
                  <a:pt x="4523335" y="6805341"/>
                  <a:pt x="4607463" y="6784313"/>
                  <a:pt x="4684807" y="6740223"/>
                </a:cubicBezTo>
                <a:lnTo>
                  <a:pt x="4814394" y="6664930"/>
                </a:lnTo>
                <a:cubicBezTo>
                  <a:pt x="5048459" y="6529945"/>
                  <a:pt x="5128518" y="6230807"/>
                  <a:pt x="4993505" y="5996788"/>
                </a:cubicBezTo>
                <a:cubicBezTo>
                  <a:pt x="4909122" y="5850526"/>
                  <a:pt x="4760339" y="5764412"/>
                  <a:pt x="4603473" y="5753349"/>
                </a:cubicBezTo>
                <a:close/>
                <a:moveTo>
                  <a:pt x="4898659" y="3956711"/>
                </a:moveTo>
                <a:cubicBezTo>
                  <a:pt x="4804806" y="3950085"/>
                  <a:pt x="4708025" y="3970431"/>
                  <a:pt x="4620388" y="4020963"/>
                </a:cubicBezTo>
                <a:lnTo>
                  <a:pt x="3561635" y="4632418"/>
                </a:lnTo>
                <a:cubicBezTo>
                  <a:pt x="3419384" y="4714352"/>
                  <a:pt x="3332001" y="4866031"/>
                  <a:pt x="3332001" y="5029221"/>
                </a:cubicBezTo>
                <a:lnTo>
                  <a:pt x="3332001" y="5029898"/>
                </a:lnTo>
                <a:cubicBezTo>
                  <a:pt x="3332001" y="5075943"/>
                  <a:pt x="3281875" y="5105060"/>
                  <a:pt x="3241232" y="5082038"/>
                </a:cubicBezTo>
                <a:cubicBezTo>
                  <a:pt x="3099658" y="5000104"/>
                  <a:pt x="2924893" y="5000104"/>
                  <a:pt x="2782642" y="5082038"/>
                </a:cubicBezTo>
                <a:lnTo>
                  <a:pt x="2201445" y="5416544"/>
                </a:lnTo>
                <a:cubicBezTo>
                  <a:pt x="1967748" y="5551294"/>
                  <a:pt x="1887816" y="5849912"/>
                  <a:pt x="2022616" y="6083524"/>
                </a:cubicBezTo>
                <a:cubicBezTo>
                  <a:pt x="2113385" y="6240620"/>
                  <a:pt x="2277313" y="6327971"/>
                  <a:pt x="2446659" y="6327971"/>
                </a:cubicBezTo>
                <a:cubicBezTo>
                  <a:pt x="2529300" y="6327971"/>
                  <a:pt x="2613296" y="6306980"/>
                  <a:pt x="2690518" y="6262966"/>
                </a:cubicBezTo>
                <a:lnTo>
                  <a:pt x="3271714" y="5927783"/>
                </a:lnTo>
                <a:cubicBezTo>
                  <a:pt x="3413288" y="5845849"/>
                  <a:pt x="3500670" y="5694847"/>
                  <a:pt x="3500670" y="5530980"/>
                </a:cubicBezTo>
                <a:cubicBezTo>
                  <a:pt x="3500670" y="5484257"/>
                  <a:pt x="3550797" y="5455141"/>
                  <a:pt x="3591440" y="5478840"/>
                </a:cubicBezTo>
                <a:cubicBezTo>
                  <a:pt x="3733013" y="5560774"/>
                  <a:pt x="3908456" y="5560774"/>
                  <a:pt x="4050030" y="5478840"/>
                </a:cubicBezTo>
                <a:lnTo>
                  <a:pt x="5108783" y="4867385"/>
                </a:lnTo>
                <a:cubicBezTo>
                  <a:pt x="5342481" y="4732635"/>
                  <a:pt x="5422412" y="4433340"/>
                  <a:pt x="5287612" y="4199727"/>
                </a:cubicBezTo>
                <a:cubicBezTo>
                  <a:pt x="5203363" y="4053719"/>
                  <a:pt x="5055079" y="3967754"/>
                  <a:pt x="4898659" y="3956711"/>
                </a:cubicBezTo>
                <a:close/>
                <a:moveTo>
                  <a:pt x="1" y="3739895"/>
                </a:moveTo>
                <a:lnTo>
                  <a:pt x="1" y="4439961"/>
                </a:lnTo>
                <a:lnTo>
                  <a:pt x="49773" y="4386146"/>
                </a:lnTo>
                <a:cubicBezTo>
                  <a:pt x="164721" y="4234041"/>
                  <a:pt x="184441" y="4021819"/>
                  <a:pt x="83170" y="3846239"/>
                </a:cubicBezTo>
                <a:cubicBezTo>
                  <a:pt x="60439" y="3806882"/>
                  <a:pt x="33085" y="3771894"/>
                  <a:pt x="2201" y="3741549"/>
                </a:cubicBezTo>
                <a:close/>
                <a:moveTo>
                  <a:pt x="2377572" y="3637011"/>
                </a:moveTo>
                <a:cubicBezTo>
                  <a:pt x="2294861" y="3637011"/>
                  <a:pt x="2210794" y="3658694"/>
                  <a:pt x="2133507" y="3702738"/>
                </a:cubicBezTo>
                <a:lnTo>
                  <a:pt x="1" y="4926310"/>
                </a:lnTo>
                <a:lnTo>
                  <a:pt x="1" y="6053407"/>
                </a:lnTo>
                <a:lnTo>
                  <a:pt x="2622994" y="4549737"/>
                </a:lnTo>
                <a:cubicBezTo>
                  <a:pt x="2856890" y="4414217"/>
                  <a:pt x="2936889" y="4115396"/>
                  <a:pt x="2801975" y="3881624"/>
                </a:cubicBezTo>
                <a:cubicBezTo>
                  <a:pt x="2711129" y="3725099"/>
                  <a:pt x="2547062" y="3637011"/>
                  <a:pt x="2377572" y="3637011"/>
                </a:cubicBezTo>
                <a:close/>
                <a:moveTo>
                  <a:pt x="5698519" y="1713380"/>
                </a:moveTo>
                <a:cubicBezTo>
                  <a:pt x="5615142" y="1713380"/>
                  <a:pt x="5531085" y="1734385"/>
                  <a:pt x="5454485" y="1778426"/>
                </a:cubicBezTo>
                <a:lnTo>
                  <a:pt x="3099556" y="3137617"/>
                </a:lnTo>
                <a:cubicBezTo>
                  <a:pt x="2865690" y="3272453"/>
                  <a:pt x="2785023" y="3571935"/>
                  <a:pt x="2920598" y="3805695"/>
                </a:cubicBezTo>
                <a:cubicBezTo>
                  <a:pt x="3055494" y="4039454"/>
                  <a:pt x="3354436" y="4119407"/>
                  <a:pt x="3588302" y="3984571"/>
                </a:cubicBezTo>
                <a:lnTo>
                  <a:pt x="5943231" y="2625380"/>
                </a:lnTo>
                <a:cubicBezTo>
                  <a:pt x="6177097" y="2490545"/>
                  <a:pt x="6257086" y="2191739"/>
                  <a:pt x="6122189" y="1957980"/>
                </a:cubicBezTo>
                <a:cubicBezTo>
                  <a:pt x="6032032" y="1800786"/>
                  <a:pt x="5867309" y="1713380"/>
                  <a:pt x="5698519" y="1713380"/>
                </a:cubicBezTo>
                <a:close/>
                <a:moveTo>
                  <a:pt x="3129195" y="1603204"/>
                </a:moveTo>
                <a:cubicBezTo>
                  <a:pt x="3045888" y="1603204"/>
                  <a:pt x="2961904" y="1624208"/>
                  <a:pt x="2885370" y="1668927"/>
                </a:cubicBezTo>
                <a:lnTo>
                  <a:pt x="531784" y="3027440"/>
                </a:lnTo>
                <a:cubicBezTo>
                  <a:pt x="298119" y="3162276"/>
                  <a:pt x="218199" y="3461758"/>
                  <a:pt x="352980" y="3695518"/>
                </a:cubicBezTo>
                <a:cubicBezTo>
                  <a:pt x="488438" y="3929277"/>
                  <a:pt x="787123" y="4009229"/>
                  <a:pt x="1020788" y="3874394"/>
                </a:cubicBezTo>
                <a:lnTo>
                  <a:pt x="3373697" y="2515203"/>
                </a:lnTo>
                <a:cubicBezTo>
                  <a:pt x="3607363" y="2380368"/>
                  <a:pt x="3687283" y="2081563"/>
                  <a:pt x="3552502" y="1847804"/>
                </a:cubicBezTo>
                <a:cubicBezTo>
                  <a:pt x="3461745" y="1690609"/>
                  <a:pt x="3297841" y="1603204"/>
                  <a:pt x="3129195" y="1603204"/>
                </a:cubicBezTo>
                <a:close/>
                <a:moveTo>
                  <a:pt x="1740610" y="742632"/>
                </a:moveTo>
                <a:cubicBezTo>
                  <a:pt x="1657940" y="742632"/>
                  <a:pt x="1573914" y="763613"/>
                  <a:pt x="1496665" y="808281"/>
                </a:cubicBezTo>
                <a:lnTo>
                  <a:pt x="1" y="1670128"/>
                </a:lnTo>
                <a:lnTo>
                  <a:pt x="1" y="2797509"/>
                </a:lnTo>
                <a:lnTo>
                  <a:pt x="1985232" y="1653600"/>
                </a:lnTo>
                <a:cubicBezTo>
                  <a:pt x="2219012" y="1518917"/>
                  <a:pt x="2299649" y="1220450"/>
                  <a:pt x="2164124" y="986956"/>
                </a:cubicBezTo>
                <a:cubicBezTo>
                  <a:pt x="2074000" y="830616"/>
                  <a:pt x="1909338" y="742632"/>
                  <a:pt x="1740610" y="742632"/>
                </a:cubicBezTo>
                <a:close/>
                <a:moveTo>
                  <a:pt x="0" y="0"/>
                </a:moveTo>
                <a:lnTo>
                  <a:pt x="12192000" y="0"/>
                </a:lnTo>
                <a:lnTo>
                  <a:pt x="12192000" y="6858000"/>
                </a:lnTo>
                <a:lnTo>
                  <a:pt x="3798222" y="6858000"/>
                </a:lnTo>
                <a:lnTo>
                  <a:pt x="3786607" y="6806704"/>
                </a:lnTo>
                <a:cubicBezTo>
                  <a:pt x="3776345" y="6775930"/>
                  <a:pt x="3762845" y="6745731"/>
                  <a:pt x="3745989" y="6716557"/>
                </a:cubicBezTo>
                <a:cubicBezTo>
                  <a:pt x="3661708" y="6570690"/>
                  <a:pt x="3513371" y="6484808"/>
                  <a:pt x="3356894" y="6473775"/>
                </a:cubicBezTo>
                <a:cubicBezTo>
                  <a:pt x="3263008" y="6467156"/>
                  <a:pt x="3166192" y="6487482"/>
                  <a:pt x="3078523" y="6537965"/>
                </a:cubicBezTo>
                <a:lnTo>
                  <a:pt x="2523334" y="6858000"/>
                </a:lnTo>
                <a:lnTo>
                  <a:pt x="0" y="6858000"/>
                </a:lnTo>
                <a:close/>
              </a:path>
            </a:pathLst>
          </a:custGeom>
          <a:solidFill>
            <a:schemeClr val="bg2"/>
          </a:solidFill>
        </p:spPr>
        <p:txBody>
          <a:bodyPr wrap="square">
            <a:noAutofit/>
          </a:bodyPr>
          <a:lstStyle/>
          <a:p>
            <a:endParaRPr lang="en-US" noProof="0" dirty="0"/>
          </a:p>
        </p:txBody>
      </p:sp>
      <p:sp>
        <p:nvSpPr>
          <p:cNvPr id="38" name="Text Placeholder 7">
            <a:extLst>
              <a:ext uri="{FF2B5EF4-FFF2-40B4-BE49-F238E27FC236}">
                <a16:creationId xmlns:a16="http://schemas.microsoft.com/office/drawing/2014/main" id="{DABAAB6B-926B-468B-BBE9-3ABEB3C8B031}"/>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39" name="Text Placeholder 9">
            <a:extLst>
              <a:ext uri="{FF2B5EF4-FFF2-40B4-BE49-F238E27FC236}">
                <a16:creationId xmlns:a16="http://schemas.microsoft.com/office/drawing/2014/main" id="{0C4012BA-3D85-4691-8601-304D3A7C2C36}"/>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40" name="Title 1">
            <a:extLst>
              <a:ext uri="{FF2B5EF4-FFF2-40B4-BE49-F238E27FC236}">
                <a16:creationId xmlns:a16="http://schemas.microsoft.com/office/drawing/2014/main" id="{E8D1B349-42CC-44F6-A4E0-F9FBF0CC4EB7}"/>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41" name="Subtitle 2">
            <a:extLst>
              <a:ext uri="{FF2B5EF4-FFF2-40B4-BE49-F238E27FC236}">
                <a16:creationId xmlns:a16="http://schemas.microsoft.com/office/drawing/2014/main" id="{76C22641-C137-475E-A7B4-94BE90D09D9A}"/>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20" name="Marcador de pie de página 2">
            <a:extLst>
              <a:ext uri="{FF2B5EF4-FFF2-40B4-BE49-F238E27FC236}">
                <a16:creationId xmlns:a16="http://schemas.microsoft.com/office/drawing/2014/main" id="{59515984-A624-42CD-806D-9C17940CB03C}"/>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22" name="Marcador de número de diapositiva 3">
            <a:extLst>
              <a:ext uri="{FF2B5EF4-FFF2-40B4-BE49-F238E27FC236}">
                <a16:creationId xmlns:a16="http://schemas.microsoft.com/office/drawing/2014/main" id="{ECE51E9C-E36F-4586-AEC5-D1E13D2D061B}"/>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23" name="Marcador de fecha 1">
            <a:extLst>
              <a:ext uri="{FF2B5EF4-FFF2-40B4-BE49-F238E27FC236}">
                <a16:creationId xmlns:a16="http://schemas.microsoft.com/office/drawing/2014/main" id="{9563C3C5-E8E4-4E48-BA82-6077C357B887}"/>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pic>
        <p:nvPicPr>
          <p:cNvPr id="12" name="Gráfico 11">
            <a:extLst>
              <a:ext uri="{FF2B5EF4-FFF2-40B4-BE49-F238E27FC236}">
                <a16:creationId xmlns:a16="http://schemas.microsoft.com/office/drawing/2014/main" id="{8AF4A6DC-9A95-40A8-BB02-64A02F08FC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217592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5_Full Page Photo Slide">
    <p:bg>
      <p:bgPr>
        <a:solidFill>
          <a:srgbClr val="0E032C"/>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EBE14B94-42AD-4CB8-8719-BB554FC49D95}"/>
              </a:ext>
            </a:extLst>
          </p:cNvPr>
          <p:cNvSpPr>
            <a:spLocks/>
          </p:cNvSpPr>
          <p:nvPr userDrawn="1"/>
        </p:nvSpPr>
        <p:spPr bwMode="auto">
          <a:xfrm>
            <a:off x="5501358" y="2499941"/>
            <a:ext cx="5595203" cy="361499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7" name="Freeform 6">
            <a:extLst>
              <a:ext uri="{FF2B5EF4-FFF2-40B4-BE49-F238E27FC236}">
                <a16:creationId xmlns:a16="http://schemas.microsoft.com/office/drawing/2014/main" id="{95C6B648-B8BB-4A30-842E-BC1187B72D6E}"/>
              </a:ext>
            </a:extLst>
          </p:cNvPr>
          <p:cNvSpPr>
            <a:spLocks/>
          </p:cNvSpPr>
          <p:nvPr userDrawn="1"/>
        </p:nvSpPr>
        <p:spPr bwMode="auto">
          <a:xfrm>
            <a:off x="9774437" y="2907893"/>
            <a:ext cx="3534596" cy="2441759"/>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63000">
                <a:schemeClr val="accent4">
                  <a:alpha val="95000"/>
                </a:schemeClr>
              </a:gs>
              <a:gs pos="28000">
                <a:schemeClr val="accent4"/>
              </a:gs>
              <a:gs pos="100000">
                <a:schemeClr val="accent4">
                  <a:alpha val="0"/>
                </a:scheme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28" name="Freeform 7">
            <a:extLst>
              <a:ext uri="{FF2B5EF4-FFF2-40B4-BE49-F238E27FC236}">
                <a16:creationId xmlns:a16="http://schemas.microsoft.com/office/drawing/2014/main" id="{190B4265-72B9-421D-9961-2E2FEADC5690}"/>
              </a:ext>
            </a:extLst>
          </p:cNvPr>
          <p:cNvSpPr>
            <a:spLocks/>
          </p:cNvSpPr>
          <p:nvPr userDrawn="1"/>
        </p:nvSpPr>
        <p:spPr bwMode="auto">
          <a:xfrm>
            <a:off x="9292041" y="5266275"/>
            <a:ext cx="2748468" cy="1986162"/>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31" name="Freeform 9">
            <a:extLst>
              <a:ext uri="{FF2B5EF4-FFF2-40B4-BE49-F238E27FC236}">
                <a16:creationId xmlns:a16="http://schemas.microsoft.com/office/drawing/2014/main" id="{5C1DCC36-5759-433B-B034-19EC74CA00A5}"/>
              </a:ext>
            </a:extLst>
          </p:cNvPr>
          <p:cNvSpPr>
            <a:spLocks/>
          </p:cNvSpPr>
          <p:nvPr userDrawn="1"/>
        </p:nvSpPr>
        <p:spPr bwMode="auto">
          <a:xfrm>
            <a:off x="8377870" y="466134"/>
            <a:ext cx="3469085" cy="2406026"/>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2" name="Freeform 10">
            <a:extLst>
              <a:ext uri="{FF2B5EF4-FFF2-40B4-BE49-F238E27FC236}">
                <a16:creationId xmlns:a16="http://schemas.microsoft.com/office/drawing/2014/main" id="{9442FA4E-E27A-415B-A4A8-DB5B78BF3974}"/>
              </a:ext>
            </a:extLst>
          </p:cNvPr>
          <p:cNvSpPr>
            <a:spLocks/>
          </p:cNvSpPr>
          <p:nvPr userDrawn="1"/>
        </p:nvSpPr>
        <p:spPr bwMode="auto">
          <a:xfrm>
            <a:off x="7136146" y="2464207"/>
            <a:ext cx="1241724" cy="111963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80000">
                <a:schemeClr val="bg1">
                  <a:alpha val="50000"/>
                </a:schemeClr>
              </a:gs>
              <a:gs pos="49000">
                <a:schemeClr val="bg1"/>
              </a:gs>
              <a:gs pos="100000">
                <a:schemeClr val="bg1">
                  <a:alpha val="0"/>
                </a:schemeClr>
              </a:gs>
            </a:gsLst>
            <a:lin ang="7800000" scaled="0"/>
            <a:tileRect/>
          </a:gradFill>
          <a:ln>
            <a:noFill/>
          </a:ln>
        </p:spPr>
        <p:txBody>
          <a:bodyPr vert="horz" wrap="square" lIns="91440" tIns="45720" rIns="91440" bIns="45720" numCol="1" anchor="t" anchorCtr="0" compatLnSpc="1">
            <a:prstTxWarp prst="textNoShape">
              <a:avLst/>
            </a:prstTxWarp>
          </a:bodyPr>
          <a:lstStyle/>
          <a:p>
            <a:pPr lvl="0"/>
            <a:endParaRPr lang="en-US" sz="3200" noProof="0" dirty="0"/>
          </a:p>
        </p:txBody>
      </p:sp>
      <p:sp>
        <p:nvSpPr>
          <p:cNvPr id="33" name="Freeform 11">
            <a:extLst>
              <a:ext uri="{FF2B5EF4-FFF2-40B4-BE49-F238E27FC236}">
                <a16:creationId xmlns:a16="http://schemas.microsoft.com/office/drawing/2014/main" id="{49A49362-1C60-4FC2-B072-352271383717}"/>
              </a:ext>
            </a:extLst>
          </p:cNvPr>
          <p:cNvSpPr>
            <a:spLocks/>
          </p:cNvSpPr>
          <p:nvPr userDrawn="1"/>
        </p:nvSpPr>
        <p:spPr bwMode="auto">
          <a:xfrm>
            <a:off x="6412551" y="-394437"/>
            <a:ext cx="4046770" cy="2733579"/>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4" name="Freeform 12">
            <a:extLst>
              <a:ext uri="{FF2B5EF4-FFF2-40B4-BE49-F238E27FC236}">
                <a16:creationId xmlns:a16="http://schemas.microsoft.com/office/drawing/2014/main" id="{5E6F277A-D482-4071-BE88-3B9D825D5451}"/>
              </a:ext>
            </a:extLst>
          </p:cNvPr>
          <p:cNvSpPr>
            <a:spLocks/>
          </p:cNvSpPr>
          <p:nvPr userDrawn="1"/>
        </p:nvSpPr>
        <p:spPr bwMode="auto">
          <a:xfrm>
            <a:off x="10944695" y="576311"/>
            <a:ext cx="3472063" cy="2406026"/>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80000">
                <a:srgbClr val="C9DD03">
                  <a:alpha val="50000"/>
                </a:srgbClr>
              </a:gs>
              <a:gs pos="23000">
                <a:srgbClr val="C9DD03"/>
              </a:gs>
              <a:gs pos="10000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29" name="Marcador de pie de página 2">
            <a:extLst>
              <a:ext uri="{FF2B5EF4-FFF2-40B4-BE49-F238E27FC236}">
                <a16:creationId xmlns:a16="http://schemas.microsoft.com/office/drawing/2014/main" id="{53A680AA-950D-4A3E-8F61-80BF472D4FA4}"/>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30" name="Marcador de número de diapositiva 3">
            <a:extLst>
              <a:ext uri="{FF2B5EF4-FFF2-40B4-BE49-F238E27FC236}">
                <a16:creationId xmlns:a16="http://schemas.microsoft.com/office/drawing/2014/main" id="{DBDD0190-1E67-4FC9-A539-57DDCBDF81F3}"/>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37" name="Marcador de fecha 1">
            <a:extLst>
              <a:ext uri="{FF2B5EF4-FFF2-40B4-BE49-F238E27FC236}">
                <a16:creationId xmlns:a16="http://schemas.microsoft.com/office/drawing/2014/main" id="{22F85922-EE68-44E1-90C7-ADA1B3FA7C86}"/>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sp>
        <p:nvSpPr>
          <p:cNvPr id="17" name="Text Placeholder 7">
            <a:extLst>
              <a:ext uri="{FF2B5EF4-FFF2-40B4-BE49-F238E27FC236}">
                <a16:creationId xmlns:a16="http://schemas.microsoft.com/office/drawing/2014/main" id="{12F327A7-FB0F-4FEC-B115-19E5E998605A}"/>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23" name="Text Placeholder 9">
            <a:extLst>
              <a:ext uri="{FF2B5EF4-FFF2-40B4-BE49-F238E27FC236}">
                <a16:creationId xmlns:a16="http://schemas.microsoft.com/office/drawing/2014/main" id="{31C764AC-7D68-405F-80C9-C3A0D71BCDFD}"/>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24" name="Title 1">
            <a:extLst>
              <a:ext uri="{FF2B5EF4-FFF2-40B4-BE49-F238E27FC236}">
                <a16:creationId xmlns:a16="http://schemas.microsoft.com/office/drawing/2014/main" id="{340E289E-553A-4A25-B75C-0826219605C7}"/>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25" name="Subtitle 2">
            <a:extLst>
              <a:ext uri="{FF2B5EF4-FFF2-40B4-BE49-F238E27FC236}">
                <a16:creationId xmlns:a16="http://schemas.microsoft.com/office/drawing/2014/main" id="{839C9345-8D38-4DAB-A228-FA3919DF60FD}"/>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8" name="Conector recto 17">
            <a:extLst>
              <a:ext uri="{FF2B5EF4-FFF2-40B4-BE49-F238E27FC236}">
                <a16:creationId xmlns:a16="http://schemas.microsoft.com/office/drawing/2014/main" id="{86CC04E5-8319-462F-944E-BA7ECB2C43BC}"/>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áfico 18">
            <a:extLst>
              <a:ext uri="{FF2B5EF4-FFF2-40B4-BE49-F238E27FC236}">
                <a16:creationId xmlns:a16="http://schemas.microsoft.com/office/drawing/2014/main" id="{CC6A8BAB-51F4-4959-A31E-C0B39502B6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54256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8_Full Page Photo Slide">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EBE14B94-42AD-4CB8-8719-BB554FC49D95}"/>
              </a:ext>
            </a:extLst>
          </p:cNvPr>
          <p:cNvSpPr>
            <a:spLocks/>
          </p:cNvSpPr>
          <p:nvPr userDrawn="1"/>
        </p:nvSpPr>
        <p:spPr bwMode="auto">
          <a:xfrm>
            <a:off x="5511438" y="2499941"/>
            <a:ext cx="5595203" cy="361499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8" name="Freeform 7">
            <a:extLst>
              <a:ext uri="{FF2B5EF4-FFF2-40B4-BE49-F238E27FC236}">
                <a16:creationId xmlns:a16="http://schemas.microsoft.com/office/drawing/2014/main" id="{190B4265-72B9-421D-9961-2E2FEADC5690}"/>
              </a:ext>
            </a:extLst>
          </p:cNvPr>
          <p:cNvSpPr>
            <a:spLocks/>
          </p:cNvSpPr>
          <p:nvPr userDrawn="1"/>
        </p:nvSpPr>
        <p:spPr bwMode="auto">
          <a:xfrm>
            <a:off x="9302121" y="5266275"/>
            <a:ext cx="2748468" cy="1986162"/>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31" name="Freeform 9">
            <a:extLst>
              <a:ext uri="{FF2B5EF4-FFF2-40B4-BE49-F238E27FC236}">
                <a16:creationId xmlns:a16="http://schemas.microsoft.com/office/drawing/2014/main" id="{5C1DCC36-5759-433B-B034-19EC74CA00A5}"/>
              </a:ext>
            </a:extLst>
          </p:cNvPr>
          <p:cNvSpPr>
            <a:spLocks/>
          </p:cNvSpPr>
          <p:nvPr userDrawn="1"/>
        </p:nvSpPr>
        <p:spPr bwMode="auto">
          <a:xfrm>
            <a:off x="8387950" y="466134"/>
            <a:ext cx="3469085" cy="2406026"/>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solidFill>
            <a:srgbClr val="002776"/>
          </a:solidFill>
          <a:ln>
            <a:noFill/>
          </a:ln>
        </p:spPr>
        <p:txBody>
          <a:bodyPr vert="horz" wrap="square" lIns="91440" tIns="45720" rIns="91440" bIns="45720" numCol="1" anchor="t" anchorCtr="0" compatLnSpc="1">
            <a:prstTxWarp prst="textNoShape">
              <a:avLst/>
            </a:prstTxWarp>
            <a:noAutofit/>
          </a:bodyPr>
          <a:lstStyle/>
          <a:p>
            <a:pPr marR="0" lvl="0" indent="0" defTabSz="914400" fontAlgn="auto">
              <a:lnSpc>
                <a:spcPct val="100000"/>
              </a:lnSpc>
              <a:spcBef>
                <a:spcPts val="0"/>
              </a:spcBef>
              <a:spcAft>
                <a:spcPts val="0"/>
              </a:spcAft>
              <a:buClrTx/>
              <a:buSzTx/>
              <a:buFontTx/>
              <a:buNone/>
              <a:tabLst/>
            </a:pPr>
            <a:endParaRPr kumimoji="0" lang="en-US" sz="3200" b="0" i="0" u="none" strike="noStrike" kern="0" cap="none" spc="0" normalizeH="0" baseline="0" noProof="0" dirty="0">
              <a:ln>
                <a:noFill/>
              </a:ln>
              <a:solidFill>
                <a:srgbClr val="616365"/>
              </a:solidFill>
              <a:effectLst/>
              <a:uLnTx/>
              <a:uFillTx/>
              <a:latin typeface="Encode Sans"/>
            </a:endParaRPr>
          </a:p>
        </p:txBody>
      </p:sp>
      <p:sp>
        <p:nvSpPr>
          <p:cNvPr id="32" name="Freeform 10">
            <a:extLst>
              <a:ext uri="{FF2B5EF4-FFF2-40B4-BE49-F238E27FC236}">
                <a16:creationId xmlns:a16="http://schemas.microsoft.com/office/drawing/2014/main" id="{9442FA4E-E27A-415B-A4A8-DB5B78BF3974}"/>
              </a:ext>
            </a:extLst>
          </p:cNvPr>
          <p:cNvSpPr>
            <a:spLocks/>
          </p:cNvSpPr>
          <p:nvPr userDrawn="1"/>
        </p:nvSpPr>
        <p:spPr bwMode="auto">
          <a:xfrm>
            <a:off x="7146226" y="2464207"/>
            <a:ext cx="1241724" cy="111963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80000">
                <a:srgbClr val="002776">
                  <a:alpha val="50000"/>
                </a:srgbClr>
              </a:gs>
              <a:gs pos="40000">
                <a:srgbClr val="002776"/>
              </a:gs>
              <a:gs pos="100000">
                <a:srgbClr val="002776">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3" name="Freeform 11">
            <a:extLst>
              <a:ext uri="{FF2B5EF4-FFF2-40B4-BE49-F238E27FC236}">
                <a16:creationId xmlns:a16="http://schemas.microsoft.com/office/drawing/2014/main" id="{49A49362-1C60-4FC2-B072-352271383717}"/>
              </a:ext>
            </a:extLst>
          </p:cNvPr>
          <p:cNvSpPr>
            <a:spLocks/>
          </p:cNvSpPr>
          <p:nvPr userDrawn="1"/>
        </p:nvSpPr>
        <p:spPr bwMode="auto">
          <a:xfrm>
            <a:off x="6422631" y="-394437"/>
            <a:ext cx="4046770" cy="2733579"/>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4" name="Freeform 12">
            <a:extLst>
              <a:ext uri="{FF2B5EF4-FFF2-40B4-BE49-F238E27FC236}">
                <a16:creationId xmlns:a16="http://schemas.microsoft.com/office/drawing/2014/main" id="{5E6F277A-D482-4071-BE88-3B9D825D5451}"/>
              </a:ext>
            </a:extLst>
          </p:cNvPr>
          <p:cNvSpPr>
            <a:spLocks/>
          </p:cNvSpPr>
          <p:nvPr userDrawn="1"/>
        </p:nvSpPr>
        <p:spPr bwMode="auto">
          <a:xfrm>
            <a:off x="10954775" y="576311"/>
            <a:ext cx="3472063" cy="2406026"/>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80000">
                <a:srgbClr val="C9DD03">
                  <a:alpha val="50000"/>
                </a:srgbClr>
              </a:gs>
              <a:gs pos="23000">
                <a:srgbClr val="C9DD03"/>
              </a:gs>
              <a:gs pos="10000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29" name="Marcador de pie de página 2">
            <a:extLst>
              <a:ext uri="{FF2B5EF4-FFF2-40B4-BE49-F238E27FC236}">
                <a16:creationId xmlns:a16="http://schemas.microsoft.com/office/drawing/2014/main" id="{31174A0E-51EA-46AB-8888-79BF2E517278}"/>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30" name="Marcador de número de diapositiva 3">
            <a:extLst>
              <a:ext uri="{FF2B5EF4-FFF2-40B4-BE49-F238E27FC236}">
                <a16:creationId xmlns:a16="http://schemas.microsoft.com/office/drawing/2014/main" id="{270149E3-3001-415E-B70C-99D29007B27E}"/>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37" name="Marcador de fecha 1">
            <a:extLst>
              <a:ext uri="{FF2B5EF4-FFF2-40B4-BE49-F238E27FC236}">
                <a16:creationId xmlns:a16="http://schemas.microsoft.com/office/drawing/2014/main" id="{369A1BCB-9F62-4F20-89A7-E8696C62B1AC}"/>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sp>
        <p:nvSpPr>
          <p:cNvPr id="17" name="Freeform 6">
            <a:extLst>
              <a:ext uri="{FF2B5EF4-FFF2-40B4-BE49-F238E27FC236}">
                <a16:creationId xmlns:a16="http://schemas.microsoft.com/office/drawing/2014/main" id="{10885EF5-DAA1-4A69-934C-40411EEB5AA3}"/>
              </a:ext>
            </a:extLst>
          </p:cNvPr>
          <p:cNvSpPr>
            <a:spLocks/>
          </p:cNvSpPr>
          <p:nvPr userDrawn="1"/>
        </p:nvSpPr>
        <p:spPr bwMode="auto">
          <a:xfrm>
            <a:off x="9774437" y="2907893"/>
            <a:ext cx="3534596" cy="2441759"/>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63000">
                <a:schemeClr val="accent4">
                  <a:alpha val="95000"/>
                </a:schemeClr>
              </a:gs>
              <a:gs pos="28000">
                <a:schemeClr val="accent4"/>
              </a:gs>
              <a:gs pos="100000">
                <a:schemeClr val="accent4">
                  <a:alpha val="0"/>
                </a:scheme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18" name="Text Placeholder 7">
            <a:extLst>
              <a:ext uri="{FF2B5EF4-FFF2-40B4-BE49-F238E27FC236}">
                <a16:creationId xmlns:a16="http://schemas.microsoft.com/office/drawing/2014/main" id="{3AA5BBF5-AC23-4386-827B-807165D1CD81}"/>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24" name="Text Placeholder 9">
            <a:extLst>
              <a:ext uri="{FF2B5EF4-FFF2-40B4-BE49-F238E27FC236}">
                <a16:creationId xmlns:a16="http://schemas.microsoft.com/office/drawing/2014/main" id="{C4AE048E-A1F5-4F77-AEC8-12F87462DA1F}"/>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25" name="Title 1">
            <a:extLst>
              <a:ext uri="{FF2B5EF4-FFF2-40B4-BE49-F238E27FC236}">
                <a16:creationId xmlns:a16="http://schemas.microsoft.com/office/drawing/2014/main" id="{BF02A533-4105-4D97-B8BF-1D9EF6F932A6}"/>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accent1"/>
                </a:solidFill>
              </a:defRPr>
            </a:lvl1pPr>
          </a:lstStyle>
          <a:p>
            <a:pPr lvl="0">
              <a:lnSpc>
                <a:spcPct val="80000"/>
              </a:lnSpc>
            </a:pPr>
            <a:r>
              <a:rPr lang="en-US" noProof="0"/>
              <a:t>Click to edit master title – 3 lines of copy max</a:t>
            </a:r>
          </a:p>
        </p:txBody>
      </p:sp>
      <p:sp>
        <p:nvSpPr>
          <p:cNvPr id="27" name="Subtitle 2">
            <a:extLst>
              <a:ext uri="{FF2B5EF4-FFF2-40B4-BE49-F238E27FC236}">
                <a16:creationId xmlns:a16="http://schemas.microsoft.com/office/drawing/2014/main" id="{5E7E781C-E83A-45E7-8706-6DB9EC9E5F9F}"/>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9" name="Conector recto 18">
            <a:extLst>
              <a:ext uri="{FF2B5EF4-FFF2-40B4-BE49-F238E27FC236}">
                <a16:creationId xmlns:a16="http://schemas.microsoft.com/office/drawing/2014/main" id="{8BC54DE7-5C29-4381-80F0-423FA7CC54F6}"/>
              </a:ext>
            </a:extLst>
          </p:cNvPr>
          <p:cNvCxnSpPr>
            <a:cxnSpLocks/>
          </p:cNvCxnSpPr>
          <p:nvPr userDrawn="1"/>
        </p:nvCxnSpPr>
        <p:spPr>
          <a:xfrm>
            <a:off x="1962150" y="6153150"/>
            <a:ext cx="0"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áfico 19">
            <a:extLst>
              <a:ext uri="{FF2B5EF4-FFF2-40B4-BE49-F238E27FC236}">
                <a16:creationId xmlns:a16="http://schemas.microsoft.com/office/drawing/2014/main" id="{548C6EF2-CB8A-4A11-AD98-EB05CA483F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220273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9_Full Page Photo Slide">
    <p:spTree>
      <p:nvGrpSpPr>
        <p:cNvPr id="1" name=""/>
        <p:cNvGrpSpPr/>
        <p:nvPr/>
      </p:nvGrpSpPr>
      <p:grpSpPr>
        <a:xfrm>
          <a:off x="0" y="0"/>
          <a:ext cx="0" cy="0"/>
          <a:chOff x="0" y="0"/>
          <a:chExt cx="0" cy="0"/>
        </a:xfrm>
      </p:grpSpPr>
      <p:sp>
        <p:nvSpPr>
          <p:cNvPr id="37" name="Marcador de posición de imagen 36">
            <a:extLst>
              <a:ext uri="{FF2B5EF4-FFF2-40B4-BE49-F238E27FC236}">
                <a16:creationId xmlns:a16="http://schemas.microsoft.com/office/drawing/2014/main" id="{9A328A48-E35E-45C7-A88B-ED06739C5ABE}"/>
              </a:ext>
            </a:extLst>
          </p:cNvPr>
          <p:cNvSpPr>
            <a:spLocks noGrp="1"/>
          </p:cNvSpPr>
          <p:nvPr>
            <p:ph type="pic" sz="quarter" idx="12"/>
          </p:nvPr>
        </p:nvSpPr>
        <p:spPr bwMode="gray">
          <a:xfrm>
            <a:off x="5580806" y="0"/>
            <a:ext cx="6611194" cy="6858000"/>
          </a:xfrm>
          <a:custGeom>
            <a:avLst/>
            <a:gdLst>
              <a:gd name="connsiteX0" fmla="*/ 5945840 w 6611194"/>
              <a:gd name="connsiteY0" fmla="*/ 5336706 h 6858000"/>
              <a:gd name="connsiteX1" fmla="*/ 6334934 w 6611194"/>
              <a:gd name="connsiteY1" fmla="*/ 5579488 h 6858000"/>
              <a:gd name="connsiteX2" fmla="*/ 6156040 w 6611194"/>
              <a:gd name="connsiteY2" fmla="*/ 6246503 h 6858000"/>
              <a:gd name="connsiteX3" fmla="*/ 5095229 w 6611194"/>
              <a:gd name="connsiteY3" fmla="*/ 6858000 h 6858000"/>
              <a:gd name="connsiteX4" fmla="*/ 3801924 w 6611194"/>
              <a:gd name="connsiteY4" fmla="*/ 6858000 h 6858000"/>
              <a:gd name="connsiteX5" fmla="*/ 3794351 w 6611194"/>
              <a:gd name="connsiteY5" fmla="*/ 6824581 h 6858000"/>
              <a:gd name="connsiteX6" fmla="*/ 4035058 w 6611194"/>
              <a:gd name="connsiteY6" fmla="*/ 6341887 h 6858000"/>
              <a:gd name="connsiteX7" fmla="*/ 5667469 w 6611194"/>
              <a:gd name="connsiteY7" fmla="*/ 5400896 h 6858000"/>
              <a:gd name="connsiteX8" fmla="*/ 5945840 w 6611194"/>
              <a:gd name="connsiteY8" fmla="*/ 5336706 h 6858000"/>
              <a:gd name="connsiteX9" fmla="*/ 6611194 w 6611194"/>
              <a:gd name="connsiteY9" fmla="*/ 3230391 h 6858000"/>
              <a:gd name="connsiteX10" fmla="*/ 6611194 w 6611194"/>
              <a:gd name="connsiteY10" fmla="*/ 4358872 h 6858000"/>
              <a:gd name="connsiteX11" fmla="*/ 6365924 w 6611194"/>
              <a:gd name="connsiteY11" fmla="*/ 4500521 h 6858000"/>
              <a:gd name="connsiteX12" fmla="*/ 5907335 w 6611194"/>
              <a:gd name="connsiteY12" fmla="*/ 4500521 h 6858000"/>
              <a:gd name="connsiteX13" fmla="*/ 5816565 w 6611194"/>
              <a:gd name="connsiteY13" fmla="*/ 4552661 h 6858000"/>
              <a:gd name="connsiteX14" fmla="*/ 5587609 w 6611194"/>
              <a:gd name="connsiteY14" fmla="*/ 4949464 h 6858000"/>
              <a:gd name="connsiteX15" fmla="*/ 5006412 w 6611194"/>
              <a:gd name="connsiteY15" fmla="*/ 5284647 h 6858000"/>
              <a:gd name="connsiteX16" fmla="*/ 4762554 w 6611194"/>
              <a:gd name="connsiteY16" fmla="*/ 5349652 h 6858000"/>
              <a:gd name="connsiteX17" fmla="*/ 4338511 w 6611194"/>
              <a:gd name="connsiteY17" fmla="*/ 5105205 h 6858000"/>
              <a:gd name="connsiteX18" fmla="*/ 4517340 w 6611194"/>
              <a:gd name="connsiteY18" fmla="*/ 4438225 h 6858000"/>
              <a:gd name="connsiteX19" fmla="*/ 5098537 w 6611194"/>
              <a:gd name="connsiteY19" fmla="*/ 4103719 h 6858000"/>
              <a:gd name="connsiteX20" fmla="*/ 5557127 w 6611194"/>
              <a:gd name="connsiteY20" fmla="*/ 4103719 h 6858000"/>
              <a:gd name="connsiteX21" fmla="*/ 5647896 w 6611194"/>
              <a:gd name="connsiteY21" fmla="*/ 4051579 h 6858000"/>
              <a:gd name="connsiteX22" fmla="*/ 5647896 w 6611194"/>
              <a:gd name="connsiteY22" fmla="*/ 4050902 h 6858000"/>
              <a:gd name="connsiteX23" fmla="*/ 5877530 w 6611194"/>
              <a:gd name="connsiteY23" fmla="*/ 3654100 h 6858000"/>
              <a:gd name="connsiteX24" fmla="*/ 4966518 w 6611194"/>
              <a:gd name="connsiteY24" fmla="*/ 2499941 h 6858000"/>
              <a:gd name="connsiteX25" fmla="*/ 5390921 w 6611194"/>
              <a:gd name="connsiteY25" fmla="*/ 2744555 h 6858000"/>
              <a:gd name="connsiteX26" fmla="*/ 5211940 w 6611194"/>
              <a:gd name="connsiteY26" fmla="*/ 3412668 h 6858000"/>
              <a:gd name="connsiteX27" fmla="*/ 733336 w 6611194"/>
              <a:gd name="connsiteY27" fmla="*/ 5980093 h 6858000"/>
              <a:gd name="connsiteX28" fmla="*/ 65546 w 6611194"/>
              <a:gd name="connsiteY28" fmla="*/ 5801206 h 6858000"/>
              <a:gd name="connsiteX29" fmla="*/ 244528 w 6611194"/>
              <a:gd name="connsiteY29" fmla="*/ 5133771 h 6858000"/>
              <a:gd name="connsiteX30" fmla="*/ 4722452 w 6611194"/>
              <a:gd name="connsiteY30" fmla="*/ 2565669 h 6858000"/>
              <a:gd name="connsiteX31" fmla="*/ 4966518 w 6611194"/>
              <a:gd name="connsiteY31" fmla="*/ 2499941 h 6858000"/>
              <a:gd name="connsiteX32" fmla="*/ 2247350 w 6611194"/>
              <a:gd name="connsiteY32" fmla="*/ 2464207 h 6858000"/>
              <a:gd name="connsiteX33" fmla="*/ 2672115 w 6611194"/>
              <a:gd name="connsiteY33" fmla="*/ 2709170 h 6858000"/>
              <a:gd name="connsiteX34" fmla="*/ 2492981 w 6611194"/>
              <a:gd name="connsiteY34" fmla="*/ 3377559 h 6858000"/>
              <a:gd name="connsiteX35" fmla="*/ 2369487 w 6611194"/>
              <a:gd name="connsiteY35" fmla="*/ 3448808 h 6858000"/>
              <a:gd name="connsiteX36" fmla="*/ 1701127 w 6611194"/>
              <a:gd name="connsiteY36" fmla="*/ 3269667 h 6858000"/>
              <a:gd name="connsiteX37" fmla="*/ 1880261 w 6611194"/>
              <a:gd name="connsiteY37" fmla="*/ 2601278 h 6858000"/>
              <a:gd name="connsiteX38" fmla="*/ 2003077 w 6611194"/>
              <a:gd name="connsiteY38" fmla="*/ 2530028 h 6858000"/>
              <a:gd name="connsiteX39" fmla="*/ 2247350 w 6611194"/>
              <a:gd name="connsiteY39" fmla="*/ 2464207 h 6858000"/>
              <a:gd name="connsiteX40" fmla="*/ 6611194 w 6611194"/>
              <a:gd name="connsiteY40" fmla="*/ 1468000 h 6858000"/>
              <a:gd name="connsiteX41" fmla="*/ 6611194 w 6611194"/>
              <a:gd name="connsiteY41" fmla="*/ 2597043 h 6858000"/>
              <a:gd name="connsiteX42" fmla="*/ 6177248 w 6611194"/>
              <a:gd name="connsiteY42" fmla="*/ 2847503 h 6858000"/>
              <a:gd name="connsiteX43" fmla="*/ 5509544 w 6611194"/>
              <a:gd name="connsiteY43" fmla="*/ 2668626 h 6858000"/>
              <a:gd name="connsiteX44" fmla="*/ 5688502 w 6611194"/>
              <a:gd name="connsiteY44" fmla="*/ 2000549 h 6858000"/>
              <a:gd name="connsiteX45" fmla="*/ 5718141 w 6611194"/>
              <a:gd name="connsiteY45" fmla="*/ 466134 h 6858000"/>
              <a:gd name="connsiteX46" fmla="*/ 6141448 w 6611194"/>
              <a:gd name="connsiteY46" fmla="*/ 710735 h 6858000"/>
              <a:gd name="connsiteX47" fmla="*/ 5962643 w 6611194"/>
              <a:gd name="connsiteY47" fmla="*/ 1378134 h 6858000"/>
              <a:gd name="connsiteX48" fmla="*/ 3609734 w 6611194"/>
              <a:gd name="connsiteY48" fmla="*/ 2737326 h 6858000"/>
              <a:gd name="connsiteX49" fmla="*/ 2941925 w 6611194"/>
              <a:gd name="connsiteY49" fmla="*/ 2558449 h 6858000"/>
              <a:gd name="connsiteX50" fmla="*/ 3120730 w 6611194"/>
              <a:gd name="connsiteY50" fmla="*/ 1890372 h 6858000"/>
              <a:gd name="connsiteX51" fmla="*/ 5474316 w 6611194"/>
              <a:gd name="connsiteY51" fmla="*/ 531858 h 6858000"/>
              <a:gd name="connsiteX52" fmla="*/ 5718141 w 6611194"/>
              <a:gd name="connsiteY52" fmla="*/ 466134 h 6858000"/>
              <a:gd name="connsiteX53" fmla="*/ 3514645 w 6611194"/>
              <a:gd name="connsiteY53" fmla="*/ 0 h 6858000"/>
              <a:gd name="connsiteX54" fmla="*/ 4807521 w 6611194"/>
              <a:gd name="connsiteY54" fmla="*/ 0 h 6858000"/>
              <a:gd name="connsiteX55" fmla="*/ 4815168 w 6611194"/>
              <a:gd name="connsiteY55" fmla="*/ 33616 h 6858000"/>
              <a:gd name="connsiteX56" fmla="*/ 4574178 w 6611194"/>
              <a:gd name="connsiteY56" fmla="*/ 516531 h 6858000"/>
              <a:gd name="connsiteX57" fmla="*/ 1644809 w 6611194"/>
              <a:gd name="connsiteY57" fmla="*/ 2204460 h 6858000"/>
              <a:gd name="connsiteX58" fmla="*/ 976673 w 6611194"/>
              <a:gd name="connsiteY58" fmla="*/ 2025786 h 6858000"/>
              <a:gd name="connsiteX59" fmla="*/ 1155566 w 6611194"/>
              <a:gd name="connsiteY59" fmla="*/ 13584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11194" h="6858000">
                <a:moveTo>
                  <a:pt x="5945840" y="5336706"/>
                </a:moveTo>
                <a:cubicBezTo>
                  <a:pt x="6102317" y="5347739"/>
                  <a:pt x="6250654" y="5433621"/>
                  <a:pt x="6334934" y="5579488"/>
                </a:cubicBezTo>
                <a:cubicBezTo>
                  <a:pt x="6469783" y="5812876"/>
                  <a:pt x="6389823" y="6111882"/>
                  <a:pt x="6156040" y="6246503"/>
                </a:cubicBezTo>
                <a:lnTo>
                  <a:pt x="5095229" y="6858000"/>
                </a:lnTo>
                <a:lnTo>
                  <a:pt x="3801924" y="6858000"/>
                </a:lnTo>
                <a:lnTo>
                  <a:pt x="3794351" y="6824581"/>
                </a:lnTo>
                <a:cubicBezTo>
                  <a:pt x="3770909" y="6635905"/>
                  <a:pt x="3859721" y="6442853"/>
                  <a:pt x="4035058" y="6341887"/>
                </a:cubicBezTo>
                <a:lnTo>
                  <a:pt x="5667469" y="5400896"/>
                </a:lnTo>
                <a:cubicBezTo>
                  <a:pt x="5755137" y="5350413"/>
                  <a:pt x="5851954" y="5330087"/>
                  <a:pt x="5945840" y="5336706"/>
                </a:cubicBezTo>
                <a:close/>
                <a:moveTo>
                  <a:pt x="6611194" y="3230391"/>
                </a:moveTo>
                <a:lnTo>
                  <a:pt x="6611194" y="4358872"/>
                </a:lnTo>
                <a:lnTo>
                  <a:pt x="6365924" y="4500521"/>
                </a:lnTo>
                <a:cubicBezTo>
                  <a:pt x="6224351" y="4582455"/>
                  <a:pt x="6048908" y="4582455"/>
                  <a:pt x="5907335" y="4500521"/>
                </a:cubicBezTo>
                <a:cubicBezTo>
                  <a:pt x="5866692" y="4476822"/>
                  <a:pt x="5816565" y="4505938"/>
                  <a:pt x="5816565" y="4552661"/>
                </a:cubicBezTo>
                <a:cubicBezTo>
                  <a:pt x="5816565" y="4716528"/>
                  <a:pt x="5729182" y="4867530"/>
                  <a:pt x="5587609" y="4949464"/>
                </a:cubicBezTo>
                <a:lnTo>
                  <a:pt x="5006412" y="5284647"/>
                </a:lnTo>
                <a:cubicBezTo>
                  <a:pt x="4929191" y="5328661"/>
                  <a:pt x="4845195" y="5349652"/>
                  <a:pt x="4762554" y="5349652"/>
                </a:cubicBezTo>
                <a:cubicBezTo>
                  <a:pt x="4593208" y="5349652"/>
                  <a:pt x="4429280" y="5262301"/>
                  <a:pt x="4338511" y="5105205"/>
                </a:cubicBezTo>
                <a:cubicBezTo>
                  <a:pt x="4203711" y="4871593"/>
                  <a:pt x="4283642" y="4572975"/>
                  <a:pt x="4517340" y="4438225"/>
                </a:cubicBezTo>
                <a:lnTo>
                  <a:pt x="5098537" y="4103719"/>
                </a:lnTo>
                <a:cubicBezTo>
                  <a:pt x="5240788" y="4021785"/>
                  <a:pt x="5415553" y="4021785"/>
                  <a:pt x="5557127" y="4103719"/>
                </a:cubicBezTo>
                <a:cubicBezTo>
                  <a:pt x="5597770" y="4126741"/>
                  <a:pt x="5647896" y="4097624"/>
                  <a:pt x="5647896" y="4051579"/>
                </a:cubicBezTo>
                <a:lnTo>
                  <a:pt x="5647896" y="4050902"/>
                </a:lnTo>
                <a:cubicBezTo>
                  <a:pt x="5647896" y="3887712"/>
                  <a:pt x="5735279" y="3736033"/>
                  <a:pt x="5877530" y="3654100"/>
                </a:cubicBezTo>
                <a:close/>
                <a:moveTo>
                  <a:pt x="4966518" y="2499941"/>
                </a:moveTo>
                <a:cubicBezTo>
                  <a:pt x="5136008" y="2499941"/>
                  <a:pt x="5300074" y="2588029"/>
                  <a:pt x="5390921" y="2744555"/>
                </a:cubicBezTo>
                <a:cubicBezTo>
                  <a:pt x="5525835" y="2978327"/>
                  <a:pt x="5445836" y="3277148"/>
                  <a:pt x="5211940" y="3412668"/>
                </a:cubicBezTo>
                <a:lnTo>
                  <a:pt x="733336" y="5980093"/>
                </a:lnTo>
                <a:cubicBezTo>
                  <a:pt x="499441" y="6114935"/>
                  <a:pt x="200460" y="6034978"/>
                  <a:pt x="65546" y="5801206"/>
                </a:cubicBezTo>
                <a:cubicBezTo>
                  <a:pt x="-69368" y="5567435"/>
                  <a:pt x="10631" y="5268613"/>
                  <a:pt x="244528" y="5133771"/>
                </a:cubicBezTo>
                <a:lnTo>
                  <a:pt x="4722452" y="2565669"/>
                </a:lnTo>
                <a:cubicBezTo>
                  <a:pt x="4799740" y="2521624"/>
                  <a:pt x="4883807" y="2499941"/>
                  <a:pt x="4966518" y="2499941"/>
                </a:cubicBezTo>
                <a:close/>
                <a:moveTo>
                  <a:pt x="2247350" y="2464207"/>
                </a:moveTo>
                <a:cubicBezTo>
                  <a:pt x="2416306" y="2464207"/>
                  <a:pt x="2581191" y="2551743"/>
                  <a:pt x="2672115" y="2709170"/>
                </a:cubicBezTo>
                <a:cubicBezTo>
                  <a:pt x="2807144" y="2943276"/>
                  <a:pt x="2727076" y="3242524"/>
                  <a:pt x="2492981" y="3377559"/>
                </a:cubicBezTo>
                <a:lnTo>
                  <a:pt x="2369487" y="3448808"/>
                </a:lnTo>
                <a:cubicBezTo>
                  <a:pt x="2135391" y="3583843"/>
                  <a:pt x="1836156" y="3503772"/>
                  <a:pt x="1701127" y="3269667"/>
                </a:cubicBezTo>
                <a:cubicBezTo>
                  <a:pt x="1565420" y="3035561"/>
                  <a:pt x="1646166" y="2736313"/>
                  <a:pt x="1880261" y="2601278"/>
                </a:cubicBezTo>
                <a:lnTo>
                  <a:pt x="2003077" y="2530028"/>
                </a:lnTo>
                <a:cubicBezTo>
                  <a:pt x="2080430" y="2485243"/>
                  <a:pt x="2164569" y="2464207"/>
                  <a:pt x="2247350" y="2464207"/>
                </a:cubicBezTo>
                <a:close/>
                <a:moveTo>
                  <a:pt x="6611194" y="1468000"/>
                </a:moveTo>
                <a:lnTo>
                  <a:pt x="6611194" y="2597043"/>
                </a:lnTo>
                <a:lnTo>
                  <a:pt x="6177248" y="2847503"/>
                </a:lnTo>
                <a:cubicBezTo>
                  <a:pt x="5943382" y="2982337"/>
                  <a:pt x="5644440" y="2902385"/>
                  <a:pt x="5509544" y="2668626"/>
                </a:cubicBezTo>
                <a:cubicBezTo>
                  <a:pt x="5373969" y="2434867"/>
                  <a:pt x="5454636" y="2135384"/>
                  <a:pt x="5688502" y="2000549"/>
                </a:cubicBezTo>
                <a:close/>
                <a:moveTo>
                  <a:pt x="5718141" y="466134"/>
                </a:moveTo>
                <a:cubicBezTo>
                  <a:pt x="5886786" y="466134"/>
                  <a:pt x="6050691" y="553540"/>
                  <a:pt x="6141448" y="710735"/>
                </a:cubicBezTo>
                <a:cubicBezTo>
                  <a:pt x="6276229" y="944494"/>
                  <a:pt x="6196309" y="1243299"/>
                  <a:pt x="5962643" y="1378134"/>
                </a:cubicBezTo>
                <a:lnTo>
                  <a:pt x="3609734" y="2737326"/>
                </a:lnTo>
                <a:cubicBezTo>
                  <a:pt x="3376068" y="2872160"/>
                  <a:pt x="3077383" y="2792208"/>
                  <a:pt x="2941925" y="2558449"/>
                </a:cubicBezTo>
                <a:cubicBezTo>
                  <a:pt x="2807144" y="2324689"/>
                  <a:pt x="2887064" y="2025207"/>
                  <a:pt x="3120730" y="1890372"/>
                </a:cubicBezTo>
                <a:lnTo>
                  <a:pt x="5474316" y="531858"/>
                </a:lnTo>
                <a:cubicBezTo>
                  <a:pt x="5550850" y="487139"/>
                  <a:pt x="5634834" y="466134"/>
                  <a:pt x="5718141" y="466134"/>
                </a:cubicBezTo>
                <a:close/>
                <a:moveTo>
                  <a:pt x="3514645" y="0"/>
                </a:moveTo>
                <a:lnTo>
                  <a:pt x="4807521" y="0"/>
                </a:lnTo>
                <a:lnTo>
                  <a:pt x="4815168" y="33616"/>
                </a:lnTo>
                <a:cubicBezTo>
                  <a:pt x="4838705" y="222378"/>
                  <a:pt x="4749513" y="415519"/>
                  <a:pt x="4574178" y="516531"/>
                </a:cubicBezTo>
                <a:lnTo>
                  <a:pt x="1644809" y="2204460"/>
                </a:lnTo>
                <a:cubicBezTo>
                  <a:pt x="1411029" y="2339142"/>
                  <a:pt x="1112198" y="2259280"/>
                  <a:pt x="976673" y="2025786"/>
                </a:cubicBezTo>
                <a:cubicBezTo>
                  <a:pt x="841825" y="1791614"/>
                  <a:pt x="921785" y="1493147"/>
                  <a:pt x="1155566" y="1358465"/>
                </a:cubicBezTo>
                <a:close/>
              </a:path>
            </a:pathLst>
          </a:custGeom>
          <a:solidFill>
            <a:schemeClr val="bg2"/>
          </a:solidFill>
        </p:spPr>
        <p:txBody>
          <a:bodyPr wrap="square">
            <a:noAutofit/>
          </a:bodyPr>
          <a:lstStyle/>
          <a:p>
            <a:endParaRPr lang="en-US" noProof="0" dirty="0"/>
          </a:p>
        </p:txBody>
      </p:sp>
      <p:sp>
        <p:nvSpPr>
          <p:cNvPr id="20" name="Marcador de pie de página 2">
            <a:extLst>
              <a:ext uri="{FF2B5EF4-FFF2-40B4-BE49-F238E27FC236}">
                <a16:creationId xmlns:a16="http://schemas.microsoft.com/office/drawing/2014/main" id="{A5A35DD3-C702-4987-B1B2-30DBBA96E4A7}"/>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21" name="Marcador de número de diapositiva 3">
            <a:extLst>
              <a:ext uri="{FF2B5EF4-FFF2-40B4-BE49-F238E27FC236}">
                <a16:creationId xmlns:a16="http://schemas.microsoft.com/office/drawing/2014/main" id="{FA9A6DA2-DE55-4EC5-8EF7-D5B32581DCAE}"/>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22" name="Marcador de fecha 1">
            <a:extLst>
              <a:ext uri="{FF2B5EF4-FFF2-40B4-BE49-F238E27FC236}">
                <a16:creationId xmlns:a16="http://schemas.microsoft.com/office/drawing/2014/main" id="{F16B34D1-19E6-4C69-B46B-2268A4CD2410}"/>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sp>
        <p:nvSpPr>
          <p:cNvPr id="15" name="Text Placeholder 7">
            <a:extLst>
              <a:ext uri="{FF2B5EF4-FFF2-40B4-BE49-F238E27FC236}">
                <a16:creationId xmlns:a16="http://schemas.microsoft.com/office/drawing/2014/main" id="{193C9B7F-A4FB-4020-98E8-825BDC0808D8}"/>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7" name="Text Placeholder 9">
            <a:extLst>
              <a:ext uri="{FF2B5EF4-FFF2-40B4-BE49-F238E27FC236}">
                <a16:creationId xmlns:a16="http://schemas.microsoft.com/office/drawing/2014/main" id="{DB3C98E8-0B7C-48F0-A7A7-DFFC56763734}"/>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18" name="Title 1">
            <a:extLst>
              <a:ext uri="{FF2B5EF4-FFF2-40B4-BE49-F238E27FC236}">
                <a16:creationId xmlns:a16="http://schemas.microsoft.com/office/drawing/2014/main" id="{EA5489AD-A7EB-48D3-A89A-C659E0CC2C64}"/>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accent1"/>
                </a:solidFill>
              </a:defRPr>
            </a:lvl1pPr>
          </a:lstStyle>
          <a:p>
            <a:pPr lvl="0">
              <a:lnSpc>
                <a:spcPct val="80000"/>
              </a:lnSpc>
            </a:pPr>
            <a:r>
              <a:rPr lang="en-US" noProof="0"/>
              <a:t>Click to edit master title – 3 lines of copy max</a:t>
            </a:r>
          </a:p>
        </p:txBody>
      </p:sp>
      <p:sp>
        <p:nvSpPr>
          <p:cNvPr id="19" name="Subtitle 2">
            <a:extLst>
              <a:ext uri="{FF2B5EF4-FFF2-40B4-BE49-F238E27FC236}">
                <a16:creationId xmlns:a16="http://schemas.microsoft.com/office/drawing/2014/main" id="{DB65CA5B-82A9-4255-8087-D01B58F120DF}"/>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1" name="Conector recto 10">
            <a:extLst>
              <a:ext uri="{FF2B5EF4-FFF2-40B4-BE49-F238E27FC236}">
                <a16:creationId xmlns:a16="http://schemas.microsoft.com/office/drawing/2014/main" id="{A9F745B2-8480-4E6B-924E-446F95C8317F}"/>
              </a:ext>
            </a:extLst>
          </p:cNvPr>
          <p:cNvCxnSpPr>
            <a:cxnSpLocks/>
          </p:cNvCxnSpPr>
          <p:nvPr userDrawn="1"/>
        </p:nvCxnSpPr>
        <p:spPr>
          <a:xfrm>
            <a:off x="1962150" y="6153150"/>
            <a:ext cx="0"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áfico 11">
            <a:extLst>
              <a:ext uri="{FF2B5EF4-FFF2-40B4-BE49-F238E27FC236}">
                <a16:creationId xmlns:a16="http://schemas.microsoft.com/office/drawing/2014/main" id="{655CA055-D076-48CC-9476-2ABDE32FB2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99786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0_Full Page Photo Slide">
    <p:spTree>
      <p:nvGrpSpPr>
        <p:cNvPr id="1" name=""/>
        <p:cNvGrpSpPr/>
        <p:nvPr/>
      </p:nvGrpSpPr>
      <p:grpSpPr>
        <a:xfrm>
          <a:off x="0" y="0"/>
          <a:ext cx="0" cy="0"/>
          <a:chOff x="0" y="0"/>
          <a:chExt cx="0" cy="0"/>
        </a:xfrm>
      </p:grpSpPr>
      <p:sp>
        <p:nvSpPr>
          <p:cNvPr id="37" name="Marcador de posición de imagen 36">
            <a:extLst>
              <a:ext uri="{FF2B5EF4-FFF2-40B4-BE49-F238E27FC236}">
                <a16:creationId xmlns:a16="http://schemas.microsoft.com/office/drawing/2014/main" id="{DDA58CD6-F338-48CD-85E5-F1EC04B2A733}"/>
              </a:ext>
            </a:extLst>
          </p:cNvPr>
          <p:cNvSpPr>
            <a:spLocks noGrp="1"/>
          </p:cNvSpPr>
          <p:nvPr>
            <p:ph type="pic" sz="quarter" idx="12"/>
          </p:nvPr>
        </p:nvSpPr>
        <p:spPr bwMode="gray">
          <a:xfrm>
            <a:off x="0" y="0"/>
            <a:ext cx="12192000" cy="6858000"/>
          </a:xfrm>
          <a:custGeom>
            <a:avLst/>
            <a:gdLst>
              <a:gd name="connsiteX0" fmla="*/ 10547324 w 12192000"/>
              <a:gd name="connsiteY0" fmla="*/ 2499941 h 6858000"/>
              <a:gd name="connsiteX1" fmla="*/ 10303258 w 12192000"/>
              <a:gd name="connsiteY1" fmla="*/ 2565669 h 6858000"/>
              <a:gd name="connsiteX2" fmla="*/ 5825334 w 12192000"/>
              <a:gd name="connsiteY2" fmla="*/ 5133771 h 6858000"/>
              <a:gd name="connsiteX3" fmla="*/ 5646352 w 12192000"/>
              <a:gd name="connsiteY3" fmla="*/ 5801206 h 6858000"/>
              <a:gd name="connsiteX4" fmla="*/ 6314142 w 12192000"/>
              <a:gd name="connsiteY4" fmla="*/ 5980093 h 6858000"/>
              <a:gd name="connsiteX5" fmla="*/ 10792746 w 12192000"/>
              <a:gd name="connsiteY5" fmla="*/ 3412668 h 6858000"/>
              <a:gd name="connsiteX6" fmla="*/ 10971727 w 12192000"/>
              <a:gd name="connsiteY6" fmla="*/ 2744555 h 6858000"/>
              <a:gd name="connsiteX7" fmla="*/ 10547324 w 12192000"/>
              <a:gd name="connsiteY7" fmla="*/ 2499941 h 6858000"/>
              <a:gd name="connsiteX8" fmla="*/ 7828156 w 12192000"/>
              <a:gd name="connsiteY8" fmla="*/ 2464207 h 6858000"/>
              <a:gd name="connsiteX9" fmla="*/ 7583883 w 12192000"/>
              <a:gd name="connsiteY9" fmla="*/ 2530028 h 6858000"/>
              <a:gd name="connsiteX10" fmla="*/ 7461067 w 12192000"/>
              <a:gd name="connsiteY10" fmla="*/ 2601278 h 6858000"/>
              <a:gd name="connsiteX11" fmla="*/ 7281933 w 12192000"/>
              <a:gd name="connsiteY11" fmla="*/ 3269667 h 6858000"/>
              <a:gd name="connsiteX12" fmla="*/ 7950293 w 12192000"/>
              <a:gd name="connsiteY12" fmla="*/ 3448808 h 6858000"/>
              <a:gd name="connsiteX13" fmla="*/ 8073787 w 12192000"/>
              <a:gd name="connsiteY13" fmla="*/ 3377559 h 6858000"/>
              <a:gd name="connsiteX14" fmla="*/ 8252921 w 12192000"/>
              <a:gd name="connsiteY14" fmla="*/ 2709170 h 6858000"/>
              <a:gd name="connsiteX15" fmla="*/ 7828156 w 12192000"/>
              <a:gd name="connsiteY15" fmla="*/ 2464207 h 6858000"/>
              <a:gd name="connsiteX16" fmla="*/ 11298947 w 12192000"/>
              <a:gd name="connsiteY16" fmla="*/ 466134 h 6858000"/>
              <a:gd name="connsiteX17" fmla="*/ 11055122 w 12192000"/>
              <a:gd name="connsiteY17" fmla="*/ 531858 h 6858000"/>
              <a:gd name="connsiteX18" fmla="*/ 8701536 w 12192000"/>
              <a:gd name="connsiteY18" fmla="*/ 1890372 h 6858000"/>
              <a:gd name="connsiteX19" fmla="*/ 8522731 w 12192000"/>
              <a:gd name="connsiteY19" fmla="*/ 2558449 h 6858000"/>
              <a:gd name="connsiteX20" fmla="*/ 9190540 w 12192000"/>
              <a:gd name="connsiteY20" fmla="*/ 2737326 h 6858000"/>
              <a:gd name="connsiteX21" fmla="*/ 11543449 w 12192000"/>
              <a:gd name="connsiteY21" fmla="*/ 1378134 h 6858000"/>
              <a:gd name="connsiteX22" fmla="*/ 11722254 w 12192000"/>
              <a:gd name="connsiteY22" fmla="*/ 710735 h 6858000"/>
              <a:gd name="connsiteX23" fmla="*/ 11298947 w 12192000"/>
              <a:gd name="connsiteY23" fmla="*/ 466134 h 6858000"/>
              <a:gd name="connsiteX24" fmla="*/ 0 w 12192000"/>
              <a:gd name="connsiteY24" fmla="*/ 0 h 6858000"/>
              <a:gd name="connsiteX25" fmla="*/ 9095451 w 12192000"/>
              <a:gd name="connsiteY25" fmla="*/ 0 h 6858000"/>
              <a:gd name="connsiteX26" fmla="*/ 6736372 w 12192000"/>
              <a:gd name="connsiteY26" fmla="*/ 1358465 h 6858000"/>
              <a:gd name="connsiteX27" fmla="*/ 6557479 w 12192000"/>
              <a:gd name="connsiteY27" fmla="*/ 2025786 h 6858000"/>
              <a:gd name="connsiteX28" fmla="*/ 7225615 w 12192000"/>
              <a:gd name="connsiteY28" fmla="*/ 2204460 h 6858000"/>
              <a:gd name="connsiteX29" fmla="*/ 10154984 w 12192000"/>
              <a:gd name="connsiteY29" fmla="*/ 516531 h 6858000"/>
              <a:gd name="connsiteX30" fmla="*/ 10395974 w 12192000"/>
              <a:gd name="connsiteY30" fmla="*/ 33616 h 6858000"/>
              <a:gd name="connsiteX31" fmla="*/ 10388327 w 12192000"/>
              <a:gd name="connsiteY31" fmla="*/ 0 h 6858000"/>
              <a:gd name="connsiteX32" fmla="*/ 12192000 w 12192000"/>
              <a:gd name="connsiteY32" fmla="*/ 0 h 6858000"/>
              <a:gd name="connsiteX33" fmla="*/ 12192000 w 12192000"/>
              <a:gd name="connsiteY33" fmla="*/ 1468000 h 6858000"/>
              <a:gd name="connsiteX34" fmla="*/ 11269308 w 12192000"/>
              <a:gd name="connsiteY34" fmla="*/ 2000549 h 6858000"/>
              <a:gd name="connsiteX35" fmla="*/ 11090350 w 12192000"/>
              <a:gd name="connsiteY35" fmla="*/ 2668626 h 6858000"/>
              <a:gd name="connsiteX36" fmla="*/ 11758054 w 12192000"/>
              <a:gd name="connsiteY36" fmla="*/ 2847503 h 6858000"/>
              <a:gd name="connsiteX37" fmla="*/ 12192000 w 12192000"/>
              <a:gd name="connsiteY37" fmla="*/ 2597043 h 6858000"/>
              <a:gd name="connsiteX38" fmla="*/ 12192000 w 12192000"/>
              <a:gd name="connsiteY38" fmla="*/ 3230391 h 6858000"/>
              <a:gd name="connsiteX39" fmla="*/ 11458336 w 12192000"/>
              <a:gd name="connsiteY39" fmla="*/ 3654100 h 6858000"/>
              <a:gd name="connsiteX40" fmla="*/ 11228702 w 12192000"/>
              <a:gd name="connsiteY40" fmla="*/ 4050902 h 6858000"/>
              <a:gd name="connsiteX41" fmla="*/ 11228702 w 12192000"/>
              <a:gd name="connsiteY41" fmla="*/ 4051579 h 6858000"/>
              <a:gd name="connsiteX42" fmla="*/ 11137933 w 12192000"/>
              <a:gd name="connsiteY42" fmla="*/ 4103719 h 6858000"/>
              <a:gd name="connsiteX43" fmla="*/ 10679343 w 12192000"/>
              <a:gd name="connsiteY43" fmla="*/ 4103719 h 6858000"/>
              <a:gd name="connsiteX44" fmla="*/ 10098146 w 12192000"/>
              <a:gd name="connsiteY44" fmla="*/ 4438225 h 6858000"/>
              <a:gd name="connsiteX45" fmla="*/ 9919317 w 12192000"/>
              <a:gd name="connsiteY45" fmla="*/ 5105205 h 6858000"/>
              <a:gd name="connsiteX46" fmla="*/ 10343360 w 12192000"/>
              <a:gd name="connsiteY46" fmla="*/ 5349652 h 6858000"/>
              <a:gd name="connsiteX47" fmla="*/ 10587218 w 12192000"/>
              <a:gd name="connsiteY47" fmla="*/ 5284647 h 6858000"/>
              <a:gd name="connsiteX48" fmla="*/ 11168415 w 12192000"/>
              <a:gd name="connsiteY48" fmla="*/ 4949464 h 6858000"/>
              <a:gd name="connsiteX49" fmla="*/ 11397371 w 12192000"/>
              <a:gd name="connsiteY49" fmla="*/ 4552661 h 6858000"/>
              <a:gd name="connsiteX50" fmla="*/ 11488141 w 12192000"/>
              <a:gd name="connsiteY50" fmla="*/ 4500521 h 6858000"/>
              <a:gd name="connsiteX51" fmla="*/ 11946730 w 12192000"/>
              <a:gd name="connsiteY51" fmla="*/ 4500521 h 6858000"/>
              <a:gd name="connsiteX52" fmla="*/ 12192000 w 12192000"/>
              <a:gd name="connsiteY52" fmla="*/ 4358872 h 6858000"/>
              <a:gd name="connsiteX53" fmla="*/ 12192000 w 12192000"/>
              <a:gd name="connsiteY53" fmla="*/ 6858000 h 6858000"/>
              <a:gd name="connsiteX54" fmla="*/ 10676035 w 12192000"/>
              <a:gd name="connsiteY54" fmla="*/ 6858000 h 6858000"/>
              <a:gd name="connsiteX55" fmla="*/ 11736846 w 12192000"/>
              <a:gd name="connsiteY55" fmla="*/ 6246503 h 6858000"/>
              <a:gd name="connsiteX56" fmla="*/ 11915740 w 12192000"/>
              <a:gd name="connsiteY56" fmla="*/ 5579488 h 6858000"/>
              <a:gd name="connsiteX57" fmla="*/ 11526646 w 12192000"/>
              <a:gd name="connsiteY57" fmla="*/ 5336706 h 6858000"/>
              <a:gd name="connsiteX58" fmla="*/ 11248275 w 12192000"/>
              <a:gd name="connsiteY58" fmla="*/ 5400896 h 6858000"/>
              <a:gd name="connsiteX59" fmla="*/ 9615864 w 12192000"/>
              <a:gd name="connsiteY59" fmla="*/ 6341887 h 6858000"/>
              <a:gd name="connsiteX60" fmla="*/ 9375157 w 12192000"/>
              <a:gd name="connsiteY60" fmla="*/ 6824581 h 6858000"/>
              <a:gd name="connsiteX61" fmla="*/ 9382730 w 12192000"/>
              <a:gd name="connsiteY61" fmla="*/ 6858000 h 6858000"/>
              <a:gd name="connsiteX62" fmla="*/ 0 w 12192000"/>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192000" h="6858000">
                <a:moveTo>
                  <a:pt x="10547324" y="2499941"/>
                </a:moveTo>
                <a:cubicBezTo>
                  <a:pt x="10464613" y="2499941"/>
                  <a:pt x="10380546" y="2521624"/>
                  <a:pt x="10303258" y="2565669"/>
                </a:cubicBezTo>
                <a:lnTo>
                  <a:pt x="5825334" y="5133771"/>
                </a:lnTo>
                <a:cubicBezTo>
                  <a:pt x="5591437" y="5268613"/>
                  <a:pt x="5511438" y="5567435"/>
                  <a:pt x="5646352" y="5801206"/>
                </a:cubicBezTo>
                <a:cubicBezTo>
                  <a:pt x="5781266" y="6034978"/>
                  <a:pt x="6080247" y="6114935"/>
                  <a:pt x="6314142" y="5980093"/>
                </a:cubicBezTo>
                <a:lnTo>
                  <a:pt x="10792746" y="3412668"/>
                </a:lnTo>
                <a:cubicBezTo>
                  <a:pt x="11026642" y="3277148"/>
                  <a:pt x="11106641" y="2978327"/>
                  <a:pt x="10971727" y="2744555"/>
                </a:cubicBezTo>
                <a:cubicBezTo>
                  <a:pt x="10880880" y="2588029"/>
                  <a:pt x="10716814" y="2499941"/>
                  <a:pt x="10547324" y="2499941"/>
                </a:cubicBezTo>
                <a:close/>
                <a:moveTo>
                  <a:pt x="7828156" y="2464207"/>
                </a:moveTo>
                <a:cubicBezTo>
                  <a:pt x="7745375" y="2464207"/>
                  <a:pt x="7661236" y="2485243"/>
                  <a:pt x="7583883" y="2530028"/>
                </a:cubicBezTo>
                <a:lnTo>
                  <a:pt x="7461067" y="2601278"/>
                </a:lnTo>
                <a:cubicBezTo>
                  <a:pt x="7226972" y="2736313"/>
                  <a:pt x="7146226" y="3035561"/>
                  <a:pt x="7281933" y="3269667"/>
                </a:cubicBezTo>
                <a:cubicBezTo>
                  <a:pt x="7416962" y="3503772"/>
                  <a:pt x="7716197" y="3583843"/>
                  <a:pt x="7950293" y="3448808"/>
                </a:cubicBezTo>
                <a:lnTo>
                  <a:pt x="8073787" y="3377559"/>
                </a:lnTo>
                <a:cubicBezTo>
                  <a:pt x="8307882" y="3242524"/>
                  <a:pt x="8387950" y="2943276"/>
                  <a:pt x="8252921" y="2709170"/>
                </a:cubicBezTo>
                <a:cubicBezTo>
                  <a:pt x="8161997" y="2551743"/>
                  <a:pt x="7997112" y="2464207"/>
                  <a:pt x="7828156" y="2464207"/>
                </a:cubicBezTo>
                <a:close/>
                <a:moveTo>
                  <a:pt x="11298947" y="466134"/>
                </a:moveTo>
                <a:cubicBezTo>
                  <a:pt x="11215640" y="466134"/>
                  <a:pt x="11131656" y="487139"/>
                  <a:pt x="11055122" y="531858"/>
                </a:cubicBezTo>
                <a:lnTo>
                  <a:pt x="8701536" y="1890372"/>
                </a:lnTo>
                <a:cubicBezTo>
                  <a:pt x="8467870" y="2025207"/>
                  <a:pt x="8387950" y="2324689"/>
                  <a:pt x="8522731" y="2558449"/>
                </a:cubicBezTo>
                <a:cubicBezTo>
                  <a:pt x="8658189" y="2792208"/>
                  <a:pt x="8956874" y="2872160"/>
                  <a:pt x="9190540" y="2737326"/>
                </a:cubicBezTo>
                <a:lnTo>
                  <a:pt x="11543449" y="1378134"/>
                </a:lnTo>
                <a:cubicBezTo>
                  <a:pt x="11777115" y="1243299"/>
                  <a:pt x="11857035" y="944494"/>
                  <a:pt x="11722254" y="710735"/>
                </a:cubicBezTo>
                <a:cubicBezTo>
                  <a:pt x="11631497" y="553540"/>
                  <a:pt x="11467592" y="466134"/>
                  <a:pt x="11298947" y="466134"/>
                </a:cubicBezTo>
                <a:close/>
                <a:moveTo>
                  <a:pt x="0" y="0"/>
                </a:moveTo>
                <a:lnTo>
                  <a:pt x="9095451" y="0"/>
                </a:lnTo>
                <a:lnTo>
                  <a:pt x="6736372" y="1358465"/>
                </a:lnTo>
                <a:cubicBezTo>
                  <a:pt x="6502591" y="1493147"/>
                  <a:pt x="6422631" y="1791614"/>
                  <a:pt x="6557479" y="2025786"/>
                </a:cubicBezTo>
                <a:cubicBezTo>
                  <a:pt x="6693004" y="2259280"/>
                  <a:pt x="6991835" y="2339142"/>
                  <a:pt x="7225615" y="2204460"/>
                </a:cubicBezTo>
                <a:lnTo>
                  <a:pt x="10154984" y="516531"/>
                </a:lnTo>
                <a:cubicBezTo>
                  <a:pt x="10330319" y="415519"/>
                  <a:pt x="10419511" y="222378"/>
                  <a:pt x="10395974" y="33616"/>
                </a:cubicBezTo>
                <a:lnTo>
                  <a:pt x="10388327" y="0"/>
                </a:lnTo>
                <a:lnTo>
                  <a:pt x="12192000" y="0"/>
                </a:lnTo>
                <a:lnTo>
                  <a:pt x="12192000" y="1468000"/>
                </a:lnTo>
                <a:lnTo>
                  <a:pt x="11269308" y="2000549"/>
                </a:lnTo>
                <a:cubicBezTo>
                  <a:pt x="11035442" y="2135384"/>
                  <a:pt x="10954775" y="2434867"/>
                  <a:pt x="11090350" y="2668626"/>
                </a:cubicBezTo>
                <a:cubicBezTo>
                  <a:pt x="11225246" y="2902385"/>
                  <a:pt x="11524188" y="2982337"/>
                  <a:pt x="11758054" y="2847503"/>
                </a:cubicBezTo>
                <a:lnTo>
                  <a:pt x="12192000" y="2597043"/>
                </a:lnTo>
                <a:lnTo>
                  <a:pt x="12192000" y="3230391"/>
                </a:lnTo>
                <a:lnTo>
                  <a:pt x="11458336" y="3654100"/>
                </a:lnTo>
                <a:cubicBezTo>
                  <a:pt x="11316085" y="3736033"/>
                  <a:pt x="11228702" y="3887712"/>
                  <a:pt x="11228702" y="4050902"/>
                </a:cubicBezTo>
                <a:lnTo>
                  <a:pt x="11228702" y="4051579"/>
                </a:lnTo>
                <a:cubicBezTo>
                  <a:pt x="11228702" y="4097624"/>
                  <a:pt x="11178576" y="4126741"/>
                  <a:pt x="11137933" y="4103719"/>
                </a:cubicBezTo>
                <a:cubicBezTo>
                  <a:pt x="10996359" y="4021785"/>
                  <a:pt x="10821594" y="4021785"/>
                  <a:pt x="10679343" y="4103719"/>
                </a:cubicBezTo>
                <a:lnTo>
                  <a:pt x="10098146" y="4438225"/>
                </a:lnTo>
                <a:cubicBezTo>
                  <a:pt x="9864448" y="4572975"/>
                  <a:pt x="9784517" y="4871593"/>
                  <a:pt x="9919317" y="5105205"/>
                </a:cubicBezTo>
                <a:cubicBezTo>
                  <a:pt x="10010086" y="5262301"/>
                  <a:pt x="10174014" y="5349652"/>
                  <a:pt x="10343360" y="5349652"/>
                </a:cubicBezTo>
                <a:cubicBezTo>
                  <a:pt x="10426001" y="5349652"/>
                  <a:pt x="10509997" y="5328661"/>
                  <a:pt x="10587218" y="5284647"/>
                </a:cubicBezTo>
                <a:lnTo>
                  <a:pt x="11168415" y="4949464"/>
                </a:lnTo>
                <a:cubicBezTo>
                  <a:pt x="11309988" y="4867530"/>
                  <a:pt x="11397371" y="4716528"/>
                  <a:pt x="11397371" y="4552661"/>
                </a:cubicBezTo>
                <a:cubicBezTo>
                  <a:pt x="11397371" y="4505938"/>
                  <a:pt x="11447498" y="4476822"/>
                  <a:pt x="11488141" y="4500521"/>
                </a:cubicBezTo>
                <a:cubicBezTo>
                  <a:pt x="11629714" y="4582455"/>
                  <a:pt x="11805157" y="4582455"/>
                  <a:pt x="11946730" y="4500521"/>
                </a:cubicBezTo>
                <a:lnTo>
                  <a:pt x="12192000" y="4358872"/>
                </a:lnTo>
                <a:lnTo>
                  <a:pt x="12192000" y="6858000"/>
                </a:lnTo>
                <a:lnTo>
                  <a:pt x="10676035" y="6858000"/>
                </a:lnTo>
                <a:lnTo>
                  <a:pt x="11736846" y="6246503"/>
                </a:lnTo>
                <a:cubicBezTo>
                  <a:pt x="11970629" y="6111882"/>
                  <a:pt x="12050589" y="5812876"/>
                  <a:pt x="11915740" y="5579488"/>
                </a:cubicBezTo>
                <a:cubicBezTo>
                  <a:pt x="11831460" y="5433621"/>
                  <a:pt x="11683123" y="5347739"/>
                  <a:pt x="11526646" y="5336706"/>
                </a:cubicBezTo>
                <a:cubicBezTo>
                  <a:pt x="11432760" y="5330087"/>
                  <a:pt x="11335943" y="5350413"/>
                  <a:pt x="11248275" y="5400896"/>
                </a:cubicBezTo>
                <a:lnTo>
                  <a:pt x="9615864" y="6341887"/>
                </a:lnTo>
                <a:cubicBezTo>
                  <a:pt x="9440527" y="6442853"/>
                  <a:pt x="9351715" y="6635905"/>
                  <a:pt x="9375157" y="6824581"/>
                </a:cubicBezTo>
                <a:lnTo>
                  <a:pt x="9382730" y="6858000"/>
                </a:lnTo>
                <a:lnTo>
                  <a:pt x="0" y="6858000"/>
                </a:lnTo>
                <a:close/>
              </a:path>
            </a:pathLst>
          </a:custGeom>
          <a:solidFill>
            <a:schemeClr val="bg2"/>
          </a:solidFill>
        </p:spPr>
        <p:txBody>
          <a:bodyPr wrap="square">
            <a:noAutofit/>
          </a:bodyPr>
          <a:lstStyle/>
          <a:p>
            <a:endParaRPr lang="en-US" noProof="0" dirty="0"/>
          </a:p>
        </p:txBody>
      </p:sp>
      <p:sp>
        <p:nvSpPr>
          <p:cNvPr id="22" name="Marcador de pie de página 2">
            <a:extLst>
              <a:ext uri="{FF2B5EF4-FFF2-40B4-BE49-F238E27FC236}">
                <a16:creationId xmlns:a16="http://schemas.microsoft.com/office/drawing/2014/main" id="{81859677-F818-4D5A-82CA-2DEA4C1501B6}"/>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23" name="Marcador de número de diapositiva 3">
            <a:extLst>
              <a:ext uri="{FF2B5EF4-FFF2-40B4-BE49-F238E27FC236}">
                <a16:creationId xmlns:a16="http://schemas.microsoft.com/office/drawing/2014/main" id="{7BD3D85F-AE83-4678-8475-ED0203E9F7E7}"/>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24" name="Marcador de fecha 1">
            <a:extLst>
              <a:ext uri="{FF2B5EF4-FFF2-40B4-BE49-F238E27FC236}">
                <a16:creationId xmlns:a16="http://schemas.microsoft.com/office/drawing/2014/main" id="{08D5C8C6-5A12-478E-B255-327D48EC3D1F}"/>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endParaRPr lang="en-US" noProof="0" dirty="0"/>
          </a:p>
        </p:txBody>
      </p:sp>
      <p:sp>
        <p:nvSpPr>
          <p:cNvPr id="12" name="Text Placeholder 7">
            <a:extLst>
              <a:ext uri="{FF2B5EF4-FFF2-40B4-BE49-F238E27FC236}">
                <a16:creationId xmlns:a16="http://schemas.microsoft.com/office/drawing/2014/main" id="{E499C1D9-3584-42EF-B677-288EDFCAE4E7}"/>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3" name="Text Placeholder 9">
            <a:extLst>
              <a:ext uri="{FF2B5EF4-FFF2-40B4-BE49-F238E27FC236}">
                <a16:creationId xmlns:a16="http://schemas.microsoft.com/office/drawing/2014/main" id="{6E6ACB78-99C1-4F8C-9BD6-08A6D1CE3DD4}"/>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14" name="Title 1">
            <a:extLst>
              <a:ext uri="{FF2B5EF4-FFF2-40B4-BE49-F238E27FC236}">
                <a16:creationId xmlns:a16="http://schemas.microsoft.com/office/drawing/2014/main" id="{B48D0563-D70B-4562-AA4A-A336FAAE4017}"/>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15" name="Subtitle 2">
            <a:extLst>
              <a:ext uri="{FF2B5EF4-FFF2-40B4-BE49-F238E27FC236}">
                <a16:creationId xmlns:a16="http://schemas.microsoft.com/office/drawing/2014/main" id="{DD975C56-6065-4753-BB45-BE2DDA4C1F0E}"/>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6" name="Conector recto 15">
            <a:extLst>
              <a:ext uri="{FF2B5EF4-FFF2-40B4-BE49-F238E27FC236}">
                <a16:creationId xmlns:a16="http://schemas.microsoft.com/office/drawing/2014/main" id="{8BB90927-AC99-426B-981E-0BBC746E5418}"/>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áfico 16">
            <a:extLst>
              <a:ext uri="{FF2B5EF4-FFF2-40B4-BE49-F238E27FC236}">
                <a16:creationId xmlns:a16="http://schemas.microsoft.com/office/drawing/2014/main" id="{25CE992B-DC53-4920-93BE-7070DE1926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359889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Full Page Photo Slide">
    <p:bg>
      <p:bgPr>
        <a:solidFill>
          <a:schemeClr val="bg2"/>
        </a:solidFill>
        <a:effectLst/>
      </p:bgPr>
    </p:bg>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D254BB69-183E-48B1-BB39-89AE3403354D}"/>
              </a:ext>
            </a:extLst>
          </p:cNvPr>
          <p:cNvGrpSpPr/>
          <p:nvPr userDrawn="1"/>
        </p:nvGrpSpPr>
        <p:grpSpPr>
          <a:xfrm>
            <a:off x="-1" y="-8922"/>
            <a:ext cx="12192001" cy="6866921"/>
            <a:chOff x="-1" y="-8922"/>
            <a:chExt cx="12192001" cy="6866921"/>
          </a:xfrm>
        </p:grpSpPr>
        <p:sp>
          <p:nvSpPr>
            <p:cNvPr id="19" name="Forma libre: forma 18">
              <a:extLst>
                <a:ext uri="{FF2B5EF4-FFF2-40B4-BE49-F238E27FC236}">
                  <a16:creationId xmlns:a16="http://schemas.microsoft.com/office/drawing/2014/main" id="{5A2EAA4F-4CE7-4E5F-9ACB-978ECF54E2A7}"/>
                </a:ext>
              </a:extLst>
            </p:cNvPr>
            <p:cNvSpPr>
              <a:spLocks/>
            </p:cNvSpPr>
            <p:nvPr userDrawn="1"/>
          </p:nvSpPr>
          <p:spPr bwMode="auto">
            <a:xfrm>
              <a:off x="6888669" y="3796034"/>
              <a:ext cx="5303331" cy="3061965"/>
            </a:xfrm>
            <a:custGeom>
              <a:avLst/>
              <a:gdLst>
                <a:gd name="connsiteX0" fmla="*/ 5303331 w 5303331"/>
                <a:gd name="connsiteY0" fmla="*/ 0 h 3061965"/>
                <a:gd name="connsiteX1" fmla="*/ 5303331 w 5303331"/>
                <a:gd name="connsiteY1" fmla="*/ 3061965 h 3061965"/>
                <a:gd name="connsiteX2" fmla="*/ 0 w 5303331"/>
                <a:gd name="connsiteY2" fmla="*/ 3061965 h 3061965"/>
              </a:gdLst>
              <a:ahLst/>
              <a:cxnLst>
                <a:cxn ang="0">
                  <a:pos x="connsiteX0" y="connsiteY0"/>
                </a:cxn>
                <a:cxn ang="0">
                  <a:pos x="connsiteX1" y="connsiteY1"/>
                </a:cxn>
                <a:cxn ang="0">
                  <a:pos x="connsiteX2" y="connsiteY2"/>
                </a:cxn>
              </a:cxnLst>
              <a:rect l="l" t="t" r="r" b="b"/>
              <a:pathLst>
                <a:path w="5303331" h="3061965">
                  <a:moveTo>
                    <a:pt x="5303331" y="0"/>
                  </a:moveTo>
                  <a:lnTo>
                    <a:pt x="5303331" y="3061965"/>
                  </a:lnTo>
                  <a:lnTo>
                    <a:pt x="0" y="3061965"/>
                  </a:ln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solidFill>
                  <a:schemeClr val="bg1"/>
                </a:solidFill>
              </a:endParaRPr>
            </a:p>
          </p:txBody>
        </p:sp>
        <p:sp>
          <p:nvSpPr>
            <p:cNvPr id="20" name="Forma libre: forma 19">
              <a:extLst>
                <a:ext uri="{FF2B5EF4-FFF2-40B4-BE49-F238E27FC236}">
                  <a16:creationId xmlns:a16="http://schemas.microsoft.com/office/drawing/2014/main" id="{E0DDAE7E-803E-449A-A9D0-B506EA4F1066}"/>
                </a:ext>
              </a:extLst>
            </p:cNvPr>
            <p:cNvSpPr>
              <a:spLocks/>
            </p:cNvSpPr>
            <p:nvPr userDrawn="1"/>
          </p:nvSpPr>
          <p:spPr bwMode="auto">
            <a:xfrm>
              <a:off x="-1" y="-8922"/>
              <a:ext cx="7033192" cy="4131527"/>
            </a:xfrm>
            <a:custGeom>
              <a:avLst/>
              <a:gdLst>
                <a:gd name="connsiteX0" fmla="*/ 4292437 w 7033192"/>
                <a:gd name="connsiteY0" fmla="*/ 0 h 4131527"/>
                <a:gd name="connsiteX1" fmla="*/ 7033192 w 7033192"/>
                <a:gd name="connsiteY1" fmla="*/ 0 h 4131527"/>
                <a:gd name="connsiteX2" fmla="*/ 6972950 w 7033192"/>
                <a:gd name="connsiteY2" fmla="*/ 62828 h 4131527"/>
                <a:gd name="connsiteX3" fmla="*/ 6701080 w 7033192"/>
                <a:gd name="connsiteY3" fmla="*/ 264022 h 4131527"/>
                <a:gd name="connsiteX4" fmla="*/ 6300327 w 7033192"/>
                <a:gd name="connsiteY4" fmla="*/ 495528 h 4131527"/>
                <a:gd name="connsiteX5" fmla="*/ 4805055 w 7033192"/>
                <a:gd name="connsiteY5" fmla="*/ 495528 h 4131527"/>
                <a:gd name="connsiteX6" fmla="*/ 4365186 w 7033192"/>
                <a:gd name="connsiteY6" fmla="*/ 109089 h 4131527"/>
                <a:gd name="connsiteX7" fmla="*/ 1176306 w 7033192"/>
                <a:gd name="connsiteY7" fmla="*/ 0 h 4131527"/>
                <a:gd name="connsiteX8" fmla="*/ 3065496 w 7033192"/>
                <a:gd name="connsiteY8" fmla="*/ 0 h 4131527"/>
                <a:gd name="connsiteX9" fmla="*/ 3197380 w 7033192"/>
                <a:gd name="connsiteY9" fmla="*/ 116172 h 4131527"/>
                <a:gd name="connsiteX10" fmla="*/ 3632854 w 7033192"/>
                <a:gd name="connsiteY10" fmla="*/ 1170863 h 4131527"/>
                <a:gd name="connsiteX11" fmla="*/ 2885506 w 7033192"/>
                <a:gd name="connsiteY11" fmla="*/ 2465461 h 4131527"/>
                <a:gd name="connsiteX12" fmla="*/ 0 w 7033192"/>
                <a:gd name="connsiteY12" fmla="*/ 4131527 h 4131527"/>
                <a:gd name="connsiteX13" fmla="*/ 0 w 7033192"/>
                <a:gd name="connsiteY13" fmla="*/ 679196 h 41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3192" h="4131527">
                  <a:moveTo>
                    <a:pt x="4292437" y="0"/>
                  </a:moveTo>
                  <a:lnTo>
                    <a:pt x="7033192" y="0"/>
                  </a:lnTo>
                  <a:lnTo>
                    <a:pt x="6972950" y="62828"/>
                  </a:lnTo>
                  <a:cubicBezTo>
                    <a:pt x="6891186" y="139075"/>
                    <a:pt x="6800211" y="206749"/>
                    <a:pt x="6701080" y="264022"/>
                  </a:cubicBezTo>
                  <a:lnTo>
                    <a:pt x="6300327" y="495528"/>
                  </a:lnTo>
                  <a:cubicBezTo>
                    <a:pt x="5837548" y="762699"/>
                    <a:pt x="5267633" y="762699"/>
                    <a:pt x="4805055" y="495528"/>
                  </a:cubicBezTo>
                  <a:cubicBezTo>
                    <a:pt x="4631589" y="395340"/>
                    <a:pt x="4483072" y="263247"/>
                    <a:pt x="4365186" y="109089"/>
                  </a:cubicBezTo>
                  <a:close/>
                  <a:moveTo>
                    <a:pt x="1176306" y="0"/>
                  </a:moveTo>
                  <a:lnTo>
                    <a:pt x="3065496" y="0"/>
                  </a:lnTo>
                  <a:lnTo>
                    <a:pt x="3197380" y="116172"/>
                  </a:lnTo>
                  <a:cubicBezTo>
                    <a:pt x="3472606" y="392706"/>
                    <a:pt x="3632854" y="770403"/>
                    <a:pt x="3632854" y="1170863"/>
                  </a:cubicBezTo>
                  <a:cubicBezTo>
                    <a:pt x="3632854" y="1705011"/>
                    <a:pt x="3347968" y="2198488"/>
                    <a:pt x="2885506" y="2465461"/>
                  </a:cubicBezTo>
                  <a:lnTo>
                    <a:pt x="0" y="4131527"/>
                  </a:lnTo>
                  <a:lnTo>
                    <a:pt x="0" y="679196"/>
                  </a:ln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solidFill>
                  <a:schemeClr val="bg1"/>
                </a:solidFill>
              </a:endParaRPr>
            </a:p>
          </p:txBody>
        </p:sp>
        <p:sp>
          <p:nvSpPr>
            <p:cNvPr id="21" name="Forma libre: forma 20">
              <a:extLst>
                <a:ext uri="{FF2B5EF4-FFF2-40B4-BE49-F238E27FC236}">
                  <a16:creationId xmlns:a16="http://schemas.microsoft.com/office/drawing/2014/main" id="{1905674C-D30C-4517-B059-7B7D4EB5732E}"/>
                </a:ext>
              </a:extLst>
            </p:cNvPr>
            <p:cNvSpPr>
              <a:spLocks/>
            </p:cNvSpPr>
            <p:nvPr userDrawn="1"/>
          </p:nvSpPr>
          <p:spPr bwMode="auto">
            <a:xfrm>
              <a:off x="0" y="6467"/>
              <a:ext cx="11849456" cy="6851532"/>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solidFill>
                  <a:schemeClr val="bg1"/>
                </a:solidFill>
              </a:endParaRPr>
            </a:p>
          </p:txBody>
        </p:sp>
      </p:grpSp>
      <p:sp>
        <p:nvSpPr>
          <p:cNvPr id="16" name="Marcador de pie de página 2">
            <a:extLst>
              <a:ext uri="{FF2B5EF4-FFF2-40B4-BE49-F238E27FC236}">
                <a16:creationId xmlns:a16="http://schemas.microsoft.com/office/drawing/2014/main" id="{94B0DE22-93A5-447E-9378-67232F46E614}"/>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17" name="Marcador de número de diapositiva 3">
            <a:extLst>
              <a:ext uri="{FF2B5EF4-FFF2-40B4-BE49-F238E27FC236}">
                <a16:creationId xmlns:a16="http://schemas.microsoft.com/office/drawing/2014/main" id="{E644B8B7-E690-4DBF-A1FD-F95CED553286}"/>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18" name="Marcador de fecha 1">
            <a:extLst>
              <a:ext uri="{FF2B5EF4-FFF2-40B4-BE49-F238E27FC236}">
                <a16:creationId xmlns:a16="http://schemas.microsoft.com/office/drawing/2014/main" id="{E2791584-2EE9-4066-B709-79F6D8C86131}"/>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sp>
        <p:nvSpPr>
          <p:cNvPr id="28" name="Text Placeholder 7">
            <a:extLst>
              <a:ext uri="{FF2B5EF4-FFF2-40B4-BE49-F238E27FC236}">
                <a16:creationId xmlns:a16="http://schemas.microsoft.com/office/drawing/2014/main" id="{3F99851A-94F1-4AE1-A490-7115C2F8598F}"/>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29" name="Text Placeholder 9">
            <a:extLst>
              <a:ext uri="{FF2B5EF4-FFF2-40B4-BE49-F238E27FC236}">
                <a16:creationId xmlns:a16="http://schemas.microsoft.com/office/drawing/2014/main" id="{58560CE9-2502-4CE3-837F-CD7D30E6E7C3}"/>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30" name="Title 1">
            <a:extLst>
              <a:ext uri="{FF2B5EF4-FFF2-40B4-BE49-F238E27FC236}">
                <a16:creationId xmlns:a16="http://schemas.microsoft.com/office/drawing/2014/main" id="{96306CE1-F3F9-4FDF-B363-21D3689393BD}"/>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accent2"/>
                </a:solidFill>
              </a:defRPr>
            </a:lvl1pPr>
          </a:lstStyle>
          <a:p>
            <a:pPr lvl="0">
              <a:lnSpc>
                <a:spcPct val="80000"/>
              </a:lnSpc>
            </a:pPr>
            <a:r>
              <a:rPr lang="en-US" noProof="0"/>
              <a:t>Click to edit master title – 3 lines of copy max</a:t>
            </a:r>
          </a:p>
        </p:txBody>
      </p:sp>
      <p:sp>
        <p:nvSpPr>
          <p:cNvPr id="32" name="Subtitle 2">
            <a:extLst>
              <a:ext uri="{FF2B5EF4-FFF2-40B4-BE49-F238E27FC236}">
                <a16:creationId xmlns:a16="http://schemas.microsoft.com/office/drawing/2014/main" id="{DC7D02EE-ABB8-4EA5-AED4-7C7111EF8FEB}"/>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4" name="Conector recto 13">
            <a:extLst>
              <a:ext uri="{FF2B5EF4-FFF2-40B4-BE49-F238E27FC236}">
                <a16:creationId xmlns:a16="http://schemas.microsoft.com/office/drawing/2014/main" id="{9E7312F3-01C3-4815-AA45-52EB8EC77FA7}"/>
              </a:ext>
            </a:extLst>
          </p:cNvPr>
          <p:cNvCxnSpPr>
            <a:cxnSpLocks/>
          </p:cNvCxnSpPr>
          <p:nvPr userDrawn="1"/>
        </p:nvCxnSpPr>
        <p:spPr>
          <a:xfrm>
            <a:off x="1962150" y="6153150"/>
            <a:ext cx="0"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Gráfico 22">
            <a:extLst>
              <a:ext uri="{FF2B5EF4-FFF2-40B4-BE49-F238E27FC236}">
                <a16:creationId xmlns:a16="http://schemas.microsoft.com/office/drawing/2014/main" id="{35B7C4FE-1374-49AB-B41D-A249152372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173498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_Full Page Photo Slide">
    <p:bg>
      <p:bgPr>
        <a:solidFill>
          <a:schemeClr val="accent2"/>
        </a:solidFill>
        <a:effectLst/>
      </p:bgPr>
    </p:bg>
    <p:spTree>
      <p:nvGrpSpPr>
        <p:cNvPr id="1" name=""/>
        <p:cNvGrpSpPr/>
        <p:nvPr/>
      </p:nvGrpSpPr>
      <p:grpSpPr>
        <a:xfrm>
          <a:off x="0" y="0"/>
          <a:ext cx="0" cy="0"/>
          <a:chOff x="0" y="0"/>
          <a:chExt cx="0" cy="0"/>
        </a:xfrm>
      </p:grpSpPr>
      <p:sp>
        <p:nvSpPr>
          <p:cNvPr id="24" name="Forma libre: forma 23">
            <a:extLst>
              <a:ext uri="{FF2B5EF4-FFF2-40B4-BE49-F238E27FC236}">
                <a16:creationId xmlns:a16="http://schemas.microsoft.com/office/drawing/2014/main" id="{DAC5A424-0E9B-4DB2-9215-7F586D3E33E5}"/>
              </a:ext>
            </a:extLst>
          </p:cNvPr>
          <p:cNvSpPr>
            <a:spLocks/>
          </p:cNvSpPr>
          <p:nvPr userDrawn="1"/>
        </p:nvSpPr>
        <p:spPr bwMode="auto">
          <a:xfrm>
            <a:off x="6888669" y="3796034"/>
            <a:ext cx="5303331" cy="3061965"/>
          </a:xfrm>
          <a:custGeom>
            <a:avLst/>
            <a:gdLst>
              <a:gd name="connsiteX0" fmla="*/ 5303331 w 5303331"/>
              <a:gd name="connsiteY0" fmla="*/ 0 h 3061965"/>
              <a:gd name="connsiteX1" fmla="*/ 5303331 w 5303331"/>
              <a:gd name="connsiteY1" fmla="*/ 3061965 h 3061965"/>
              <a:gd name="connsiteX2" fmla="*/ 0 w 5303331"/>
              <a:gd name="connsiteY2" fmla="*/ 3061965 h 3061965"/>
            </a:gdLst>
            <a:ahLst/>
            <a:cxnLst>
              <a:cxn ang="0">
                <a:pos x="connsiteX0" y="connsiteY0"/>
              </a:cxn>
              <a:cxn ang="0">
                <a:pos x="connsiteX1" y="connsiteY1"/>
              </a:cxn>
              <a:cxn ang="0">
                <a:pos x="connsiteX2" y="connsiteY2"/>
              </a:cxn>
            </a:cxnLst>
            <a:rect l="l" t="t" r="r" b="b"/>
            <a:pathLst>
              <a:path w="5303331" h="3061965">
                <a:moveTo>
                  <a:pt x="5303331" y="0"/>
                </a:moveTo>
                <a:lnTo>
                  <a:pt x="5303331" y="3061965"/>
                </a:lnTo>
                <a:lnTo>
                  <a:pt x="0" y="3061965"/>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28" name="Forma libre: forma 27">
            <a:extLst>
              <a:ext uri="{FF2B5EF4-FFF2-40B4-BE49-F238E27FC236}">
                <a16:creationId xmlns:a16="http://schemas.microsoft.com/office/drawing/2014/main" id="{1CD1DFBB-BDA2-4691-81C6-9DABA320C8A2}"/>
              </a:ext>
            </a:extLst>
          </p:cNvPr>
          <p:cNvSpPr>
            <a:spLocks/>
          </p:cNvSpPr>
          <p:nvPr userDrawn="1"/>
        </p:nvSpPr>
        <p:spPr bwMode="auto">
          <a:xfrm>
            <a:off x="-1" y="0"/>
            <a:ext cx="7033192" cy="4131527"/>
          </a:xfrm>
          <a:custGeom>
            <a:avLst/>
            <a:gdLst>
              <a:gd name="connsiteX0" fmla="*/ 4292437 w 7033192"/>
              <a:gd name="connsiteY0" fmla="*/ 0 h 4131527"/>
              <a:gd name="connsiteX1" fmla="*/ 7033192 w 7033192"/>
              <a:gd name="connsiteY1" fmla="*/ 0 h 4131527"/>
              <a:gd name="connsiteX2" fmla="*/ 6972950 w 7033192"/>
              <a:gd name="connsiteY2" fmla="*/ 62828 h 4131527"/>
              <a:gd name="connsiteX3" fmla="*/ 6701080 w 7033192"/>
              <a:gd name="connsiteY3" fmla="*/ 264022 h 4131527"/>
              <a:gd name="connsiteX4" fmla="*/ 6300327 w 7033192"/>
              <a:gd name="connsiteY4" fmla="*/ 495528 h 4131527"/>
              <a:gd name="connsiteX5" fmla="*/ 4805055 w 7033192"/>
              <a:gd name="connsiteY5" fmla="*/ 495528 h 4131527"/>
              <a:gd name="connsiteX6" fmla="*/ 4365186 w 7033192"/>
              <a:gd name="connsiteY6" fmla="*/ 109089 h 4131527"/>
              <a:gd name="connsiteX7" fmla="*/ 1176306 w 7033192"/>
              <a:gd name="connsiteY7" fmla="*/ 0 h 4131527"/>
              <a:gd name="connsiteX8" fmla="*/ 3065496 w 7033192"/>
              <a:gd name="connsiteY8" fmla="*/ 0 h 4131527"/>
              <a:gd name="connsiteX9" fmla="*/ 3197380 w 7033192"/>
              <a:gd name="connsiteY9" fmla="*/ 116172 h 4131527"/>
              <a:gd name="connsiteX10" fmla="*/ 3632854 w 7033192"/>
              <a:gd name="connsiteY10" fmla="*/ 1170863 h 4131527"/>
              <a:gd name="connsiteX11" fmla="*/ 2885506 w 7033192"/>
              <a:gd name="connsiteY11" fmla="*/ 2465461 h 4131527"/>
              <a:gd name="connsiteX12" fmla="*/ 0 w 7033192"/>
              <a:gd name="connsiteY12" fmla="*/ 4131527 h 4131527"/>
              <a:gd name="connsiteX13" fmla="*/ 0 w 7033192"/>
              <a:gd name="connsiteY13" fmla="*/ 679196 h 41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3192" h="4131527">
                <a:moveTo>
                  <a:pt x="4292437" y="0"/>
                </a:moveTo>
                <a:lnTo>
                  <a:pt x="7033192" y="0"/>
                </a:lnTo>
                <a:lnTo>
                  <a:pt x="6972950" y="62828"/>
                </a:lnTo>
                <a:cubicBezTo>
                  <a:pt x="6891186" y="139075"/>
                  <a:pt x="6800211" y="206749"/>
                  <a:pt x="6701080" y="264022"/>
                </a:cubicBezTo>
                <a:lnTo>
                  <a:pt x="6300327" y="495528"/>
                </a:lnTo>
                <a:cubicBezTo>
                  <a:pt x="5837548" y="762699"/>
                  <a:pt x="5267633" y="762699"/>
                  <a:pt x="4805055" y="495528"/>
                </a:cubicBezTo>
                <a:cubicBezTo>
                  <a:pt x="4631589" y="395340"/>
                  <a:pt x="4483072" y="263247"/>
                  <a:pt x="4365186" y="109089"/>
                </a:cubicBezTo>
                <a:close/>
                <a:moveTo>
                  <a:pt x="1176306" y="0"/>
                </a:moveTo>
                <a:lnTo>
                  <a:pt x="3065496" y="0"/>
                </a:lnTo>
                <a:lnTo>
                  <a:pt x="3197380" y="116172"/>
                </a:lnTo>
                <a:cubicBezTo>
                  <a:pt x="3472606" y="392706"/>
                  <a:pt x="3632854" y="770403"/>
                  <a:pt x="3632854" y="1170863"/>
                </a:cubicBezTo>
                <a:cubicBezTo>
                  <a:pt x="3632854" y="1705011"/>
                  <a:pt x="3347968" y="2198488"/>
                  <a:pt x="2885506" y="2465461"/>
                </a:cubicBezTo>
                <a:lnTo>
                  <a:pt x="0" y="4131527"/>
                </a:lnTo>
                <a:lnTo>
                  <a:pt x="0" y="679196"/>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29" name="Forma libre: forma 28">
            <a:extLst>
              <a:ext uri="{FF2B5EF4-FFF2-40B4-BE49-F238E27FC236}">
                <a16:creationId xmlns:a16="http://schemas.microsoft.com/office/drawing/2014/main" id="{4EE3F6C9-CE1E-4B54-8AE4-C543C1691E08}"/>
              </a:ext>
            </a:extLst>
          </p:cNvPr>
          <p:cNvSpPr>
            <a:spLocks/>
          </p:cNvSpPr>
          <p:nvPr userDrawn="1"/>
        </p:nvSpPr>
        <p:spPr bwMode="auto">
          <a:xfrm>
            <a:off x="0" y="6467"/>
            <a:ext cx="11849456" cy="6851532"/>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49000">
                <a:schemeClr val="bg1">
                  <a:alpha val="20000"/>
                </a:schemeClr>
              </a:gs>
              <a:gs pos="0">
                <a:schemeClr val="bg1">
                  <a:alpha val="0"/>
                </a:schemeClr>
              </a:gs>
              <a:gs pos="100000">
                <a:schemeClr val="bg1">
                  <a:alpha val="48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43" name="Marcador de pie de página 2">
            <a:extLst>
              <a:ext uri="{FF2B5EF4-FFF2-40B4-BE49-F238E27FC236}">
                <a16:creationId xmlns:a16="http://schemas.microsoft.com/office/drawing/2014/main" id="{7AB406DB-730D-48B3-B53A-C1B13BA187E7}"/>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44" name="Marcador de número de diapositiva 3">
            <a:extLst>
              <a:ext uri="{FF2B5EF4-FFF2-40B4-BE49-F238E27FC236}">
                <a16:creationId xmlns:a16="http://schemas.microsoft.com/office/drawing/2014/main" id="{C23B3B18-5077-4C1E-BDE9-8819015012B6}"/>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45" name="Marcador de fecha 1">
            <a:extLst>
              <a:ext uri="{FF2B5EF4-FFF2-40B4-BE49-F238E27FC236}">
                <a16:creationId xmlns:a16="http://schemas.microsoft.com/office/drawing/2014/main" id="{6DEA8868-30F5-48FF-A3FA-8723C65BE460}"/>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sp>
        <p:nvSpPr>
          <p:cNvPr id="30" name="Text Placeholder 7">
            <a:extLst>
              <a:ext uri="{FF2B5EF4-FFF2-40B4-BE49-F238E27FC236}">
                <a16:creationId xmlns:a16="http://schemas.microsoft.com/office/drawing/2014/main" id="{53E95047-4AB2-45A3-8B98-7B3AA14EB1B2}"/>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32" name="Text Placeholder 9">
            <a:extLst>
              <a:ext uri="{FF2B5EF4-FFF2-40B4-BE49-F238E27FC236}">
                <a16:creationId xmlns:a16="http://schemas.microsoft.com/office/drawing/2014/main" id="{BEA0CD5D-9096-4EAD-86E6-CA4766A9E071}"/>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33" name="Title 1">
            <a:extLst>
              <a:ext uri="{FF2B5EF4-FFF2-40B4-BE49-F238E27FC236}">
                <a16:creationId xmlns:a16="http://schemas.microsoft.com/office/drawing/2014/main" id="{0C68A3D1-8D2E-4295-A01A-6721B1353FFD}"/>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bg1"/>
                </a:solidFill>
              </a:defRPr>
            </a:lvl1pPr>
          </a:lstStyle>
          <a:p>
            <a:pPr lvl="0">
              <a:lnSpc>
                <a:spcPct val="80000"/>
              </a:lnSpc>
            </a:pPr>
            <a:r>
              <a:rPr lang="en-US" noProof="0"/>
              <a:t>Click to edit master title – 3 lines of copy max</a:t>
            </a:r>
          </a:p>
        </p:txBody>
      </p:sp>
      <p:sp>
        <p:nvSpPr>
          <p:cNvPr id="34" name="Subtitle 2">
            <a:extLst>
              <a:ext uri="{FF2B5EF4-FFF2-40B4-BE49-F238E27FC236}">
                <a16:creationId xmlns:a16="http://schemas.microsoft.com/office/drawing/2014/main" id="{9B3C0EA1-214B-48F2-8EDE-78644826D189}"/>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4" name="Conector recto 13">
            <a:extLst>
              <a:ext uri="{FF2B5EF4-FFF2-40B4-BE49-F238E27FC236}">
                <a16:creationId xmlns:a16="http://schemas.microsoft.com/office/drawing/2014/main" id="{1BF6BAEF-262C-444C-BD69-B666B015F8A3}"/>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a16="http://schemas.microsoft.com/office/drawing/2014/main" id="{AE9B70AD-7AED-4F51-A979-D6E407E1FE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115070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ntent Slide A">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E09597B3-18B0-4B3B-AB35-210AA3630ED1}"/>
              </a:ext>
            </a:extLst>
          </p:cNvPr>
          <p:cNvSpPr>
            <a:spLocks noGrp="1"/>
          </p:cNvSpPr>
          <p:nvPr>
            <p:ph type="pic" sz="quarter" idx="11"/>
          </p:nvPr>
        </p:nvSpPr>
        <p:spPr bwMode="gray">
          <a:xfrm>
            <a:off x="1693485" y="2926081"/>
            <a:ext cx="10498516" cy="3931919"/>
          </a:xfrm>
          <a:prstGeom prst="rect">
            <a:avLst/>
          </a:prstGeom>
          <a:solidFill>
            <a:schemeClr val="bg2"/>
          </a:solidFill>
        </p:spPr>
        <p:txBody>
          <a:bodyPr wrap="square">
            <a:noAutofit/>
          </a:bodyPr>
          <a:lstStyle/>
          <a:p>
            <a:endParaRPr lang="en-US" noProof="0" dirty="0"/>
          </a:p>
        </p:txBody>
      </p:sp>
      <p:sp>
        <p:nvSpPr>
          <p:cNvPr id="2" name="Title 1"/>
          <p:cNvSpPr>
            <a:spLocks noGrp="1"/>
          </p:cNvSpPr>
          <p:nvPr>
            <p:ph type="ctrTitle" hasCustomPrompt="1"/>
          </p:nvPr>
        </p:nvSpPr>
        <p:spPr>
          <a:xfrm>
            <a:off x="2336799" y="1538020"/>
            <a:ext cx="7524751" cy="1162712"/>
          </a:xfrm>
          <a:prstGeom prst="rect">
            <a:avLst/>
          </a:prstGeom>
        </p:spPr>
        <p:txBody>
          <a:bodyPr wrap="square">
            <a:spAutoFit/>
          </a:bodyPr>
          <a:lstStyle>
            <a:lvl1pPr>
              <a:lnSpc>
                <a:spcPts val="4533"/>
              </a:lnSpc>
              <a:defRPr sz="4267" b="1" spc="0" baseline="0">
                <a:solidFill>
                  <a:schemeClr val="accent1"/>
                </a:solidFill>
              </a:defRPr>
            </a:lvl1pPr>
          </a:lstStyle>
          <a:p>
            <a:r>
              <a:rPr lang="en-US" noProof="0"/>
              <a:t>Click to edit master title – 2 lines of copy max</a:t>
            </a:r>
          </a:p>
        </p:txBody>
      </p:sp>
      <p:sp>
        <p:nvSpPr>
          <p:cNvPr id="8" name="Text Placeholder 7"/>
          <p:cNvSpPr>
            <a:spLocks noGrp="1"/>
          </p:cNvSpPr>
          <p:nvPr>
            <p:ph type="body" sz="quarter" idx="10" hasCustomPrompt="1"/>
          </p:nvPr>
        </p:nvSpPr>
        <p:spPr>
          <a:xfrm>
            <a:off x="2349018" y="641695"/>
            <a:ext cx="7524751" cy="328295"/>
          </a:xfrm>
        </p:spPr>
        <p:txBody>
          <a:bodyPr wrap="square" anchor="b">
            <a:spAutoFit/>
          </a:bodyPr>
          <a:lstStyle>
            <a:lvl1pPr marL="0" indent="0">
              <a:lnSpc>
                <a:spcPct val="100000"/>
              </a:lnSpc>
              <a:spcAft>
                <a:spcPts val="0"/>
              </a:spcAft>
              <a:buNone/>
              <a:defRPr sz="2133" b="0">
                <a:solidFill>
                  <a:schemeClr val="accent4"/>
                </a:solidFill>
              </a:defRPr>
            </a:lvl1pPr>
            <a:lvl2pPr marL="0">
              <a:lnSpc>
                <a:spcPct val="100000"/>
              </a:lnSpc>
              <a:buNone/>
              <a:defRPr sz="1867" b="1">
                <a:solidFill>
                  <a:schemeClr val="tx1"/>
                </a:solidFill>
              </a:defRPr>
            </a:lvl2pPr>
          </a:lstStyle>
          <a:p>
            <a:pPr lvl="0"/>
            <a:r>
              <a:rPr lang="en-US" noProof="0"/>
              <a:t>Click to edit Master text styles</a:t>
            </a:r>
          </a:p>
        </p:txBody>
      </p:sp>
      <p:grpSp>
        <p:nvGrpSpPr>
          <p:cNvPr id="5" name="Grupo 4">
            <a:extLst>
              <a:ext uri="{FF2B5EF4-FFF2-40B4-BE49-F238E27FC236}">
                <a16:creationId xmlns:a16="http://schemas.microsoft.com/office/drawing/2014/main" id="{AD53A667-44C7-405B-9217-B48C8FB8B08C}"/>
              </a:ext>
            </a:extLst>
          </p:cNvPr>
          <p:cNvGrpSpPr/>
          <p:nvPr userDrawn="1"/>
        </p:nvGrpSpPr>
        <p:grpSpPr>
          <a:xfrm>
            <a:off x="11205798" y="2103120"/>
            <a:ext cx="986201" cy="4510979"/>
            <a:chOff x="8210550" y="758768"/>
            <a:chExt cx="933450" cy="4269689"/>
          </a:xfrm>
          <a:solidFill>
            <a:schemeClr val="accent4"/>
          </a:solidFill>
        </p:grpSpPr>
        <p:sp>
          <p:nvSpPr>
            <p:cNvPr id="22" name="Forma libre: forma 21">
              <a:extLst>
                <a:ext uri="{FF2B5EF4-FFF2-40B4-BE49-F238E27FC236}">
                  <a16:creationId xmlns:a16="http://schemas.microsoft.com/office/drawing/2014/main" id="{FE8C6121-43D3-46C9-967E-4FC65EEBFEC0}"/>
                </a:ext>
              </a:extLst>
            </p:cNvPr>
            <p:cNvSpPr>
              <a:spLocks/>
            </p:cNvSpPr>
            <p:nvPr userDrawn="1"/>
          </p:nvSpPr>
          <p:spPr bwMode="auto">
            <a:xfrm flipV="1">
              <a:off x="8210550" y="758768"/>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grp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sp>
          <p:nvSpPr>
            <p:cNvPr id="23" name="Forma libre: forma 22">
              <a:extLst>
                <a:ext uri="{FF2B5EF4-FFF2-40B4-BE49-F238E27FC236}">
                  <a16:creationId xmlns:a16="http://schemas.microsoft.com/office/drawing/2014/main" id="{A7FEB474-FD6F-4B66-A63E-EB4880228F9F}"/>
                </a:ext>
              </a:extLst>
            </p:cNvPr>
            <p:cNvSpPr>
              <a:spLocks/>
            </p:cNvSpPr>
            <p:nvPr userDrawn="1"/>
          </p:nvSpPr>
          <p:spPr bwMode="auto">
            <a:xfrm flipV="1">
              <a:off x="8210550" y="2272346"/>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solidFill>
              <a:srgbClr val="D47600"/>
            </a:solid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sp>
          <p:nvSpPr>
            <p:cNvPr id="24" name="Forma libre: forma 23">
              <a:extLst>
                <a:ext uri="{FF2B5EF4-FFF2-40B4-BE49-F238E27FC236}">
                  <a16:creationId xmlns:a16="http://schemas.microsoft.com/office/drawing/2014/main" id="{6744E404-4E9F-4E67-88AE-FE3EC23CDCF2}"/>
                </a:ext>
              </a:extLst>
            </p:cNvPr>
            <p:cNvSpPr>
              <a:spLocks/>
            </p:cNvSpPr>
            <p:nvPr userDrawn="1"/>
          </p:nvSpPr>
          <p:spPr bwMode="auto">
            <a:xfrm flipV="1">
              <a:off x="8210550" y="3785922"/>
              <a:ext cx="933450" cy="1242535"/>
            </a:xfrm>
            <a:custGeom>
              <a:avLst/>
              <a:gdLst>
                <a:gd name="connsiteX0" fmla="*/ 446309 w 933450"/>
                <a:gd name="connsiteY0" fmla="*/ 1242535 h 1242535"/>
                <a:gd name="connsiteX1" fmla="*/ 669548 w 933450"/>
                <a:gd name="connsiteY1" fmla="*/ 1182651 h 1242535"/>
                <a:gd name="connsiteX2" fmla="*/ 933450 w 933450"/>
                <a:gd name="connsiteY2" fmla="*/ 1030361 h 1242535"/>
                <a:gd name="connsiteX3" fmla="*/ 933450 w 933450"/>
                <a:gd name="connsiteY3" fmla="*/ 0 h 1242535"/>
                <a:gd name="connsiteX4" fmla="*/ 223070 w 933450"/>
                <a:gd name="connsiteY4" fmla="*/ 409914 h 1242535"/>
                <a:gd name="connsiteX5" fmla="*/ 0 w 933450"/>
                <a:gd name="connsiteY5" fmla="*/ 796283 h 1242535"/>
                <a:gd name="connsiteX6" fmla="*/ 223070 w 933450"/>
                <a:gd name="connsiteY6" fmla="*/ 1182651 h 1242535"/>
                <a:gd name="connsiteX7" fmla="*/ 446309 w 933450"/>
                <a:gd name="connsiteY7" fmla="*/ 1242535 h 1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450" h="1242535">
                  <a:moveTo>
                    <a:pt x="446309" y="1242535"/>
                  </a:moveTo>
                  <a:cubicBezTo>
                    <a:pt x="523402" y="1242535"/>
                    <a:pt x="600495" y="1222573"/>
                    <a:pt x="669548" y="1182651"/>
                  </a:cubicBezTo>
                  <a:lnTo>
                    <a:pt x="933450" y="1030361"/>
                  </a:lnTo>
                  <a:lnTo>
                    <a:pt x="933450" y="0"/>
                  </a:lnTo>
                  <a:lnTo>
                    <a:pt x="223070" y="409914"/>
                  </a:lnTo>
                  <a:cubicBezTo>
                    <a:pt x="84963" y="489759"/>
                    <a:pt x="0" y="636931"/>
                    <a:pt x="0" y="796283"/>
                  </a:cubicBezTo>
                  <a:cubicBezTo>
                    <a:pt x="0" y="955634"/>
                    <a:pt x="84963" y="1103144"/>
                    <a:pt x="223070" y="1182651"/>
                  </a:cubicBezTo>
                  <a:cubicBezTo>
                    <a:pt x="292124" y="1222573"/>
                    <a:pt x="369216" y="1242535"/>
                    <a:pt x="446309" y="1242535"/>
                  </a:cubicBezTo>
                  <a:close/>
                </a:path>
              </a:pathLst>
            </a:custGeom>
            <a:solidFill>
              <a:srgbClr val="D47600"/>
            </a:solidFill>
            <a:ln>
              <a:noFill/>
            </a:ln>
          </p:spPr>
          <p:txBody>
            <a:bodyPr vert="horz" wrap="square" lIns="91440" tIns="45720" rIns="91440" bIns="45720" numCol="1" anchor="t" anchorCtr="0" compatLnSpc="1">
              <a:prstTxWarp prst="textNoShape">
                <a:avLst/>
              </a:prstTxWarp>
              <a:noAutofit/>
            </a:bodyPr>
            <a:lstStyle/>
            <a:p>
              <a:pPr lvl="0"/>
              <a:endParaRPr lang="en-US" sz="3200" noProof="0" dirty="0"/>
            </a:p>
          </p:txBody>
        </p:sp>
      </p:grpSp>
      <p:sp>
        <p:nvSpPr>
          <p:cNvPr id="25" name="Marcador de texto 5">
            <a:extLst>
              <a:ext uri="{FF2B5EF4-FFF2-40B4-BE49-F238E27FC236}">
                <a16:creationId xmlns:a16="http://schemas.microsoft.com/office/drawing/2014/main" id="{7EBD98FE-14DE-47C4-AC99-046A629BA43A}"/>
              </a:ext>
            </a:extLst>
          </p:cNvPr>
          <p:cNvSpPr>
            <a:spLocks noGrp="1"/>
          </p:cNvSpPr>
          <p:nvPr>
            <p:ph type="body" sz="quarter" idx="12" hasCustomPrompt="1"/>
          </p:nvPr>
        </p:nvSpPr>
        <p:spPr>
          <a:xfrm>
            <a:off x="2336800" y="3325284"/>
            <a:ext cx="3685117" cy="246221"/>
          </a:xfrm>
        </p:spPr>
        <p:txBody>
          <a:bodyPr wrap="square">
            <a:spAutoFit/>
          </a:bodyPr>
          <a:lstStyle>
            <a:lvl1pPr>
              <a:defRPr>
                <a:solidFill>
                  <a:schemeClr val="bg1"/>
                </a:solidFill>
              </a:defRPr>
            </a:lvl1pPr>
          </a:lstStyle>
          <a:p>
            <a:pPr lvl="0"/>
            <a:r>
              <a:rPr lang="en-US" noProof="0"/>
              <a:t>Click to edit Master text styles</a:t>
            </a:r>
          </a:p>
        </p:txBody>
      </p:sp>
      <p:pic>
        <p:nvPicPr>
          <p:cNvPr id="11" name="Gráfico 10">
            <a:extLst>
              <a:ext uri="{FF2B5EF4-FFF2-40B4-BE49-F238E27FC236}">
                <a16:creationId xmlns:a16="http://schemas.microsoft.com/office/drawing/2014/main" id="{AEE79E50-DC4A-4FDA-B0B1-2D7A0E9425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614" y="466452"/>
            <a:ext cx="1257247" cy="682183"/>
          </a:xfrm>
          <a:prstGeom prst="rect">
            <a:avLst/>
          </a:prstGeom>
        </p:spPr>
      </p:pic>
    </p:spTree>
    <p:extLst>
      <p:ext uri="{BB962C8B-B14F-4D97-AF65-F5344CB8AC3E}">
        <p14:creationId xmlns:p14="http://schemas.microsoft.com/office/powerpoint/2010/main" val="34636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6_Full Page Photo Slide">
    <p:bg>
      <p:bgPr>
        <a:solidFill>
          <a:srgbClr val="0E032C"/>
        </a:solidFill>
        <a:effectLst/>
      </p:bgPr>
    </p:bg>
    <p:spTree>
      <p:nvGrpSpPr>
        <p:cNvPr id="1" name=""/>
        <p:cNvGrpSpPr/>
        <p:nvPr/>
      </p:nvGrpSpPr>
      <p:grpSpPr>
        <a:xfrm>
          <a:off x="0" y="0"/>
          <a:ext cx="0" cy="0"/>
          <a:chOff x="0" y="0"/>
          <a:chExt cx="0" cy="0"/>
        </a:xfrm>
      </p:grpSpPr>
      <p:sp>
        <p:nvSpPr>
          <p:cNvPr id="14" name="Forma libre: forma 13">
            <a:extLst>
              <a:ext uri="{FF2B5EF4-FFF2-40B4-BE49-F238E27FC236}">
                <a16:creationId xmlns:a16="http://schemas.microsoft.com/office/drawing/2014/main" id="{BCA2C5A9-7261-49DA-9D34-F965E805F982}"/>
              </a:ext>
            </a:extLst>
          </p:cNvPr>
          <p:cNvSpPr>
            <a:spLocks/>
          </p:cNvSpPr>
          <p:nvPr userDrawn="1"/>
        </p:nvSpPr>
        <p:spPr bwMode="auto">
          <a:xfrm>
            <a:off x="6888669" y="3796034"/>
            <a:ext cx="5303331" cy="3061965"/>
          </a:xfrm>
          <a:custGeom>
            <a:avLst/>
            <a:gdLst>
              <a:gd name="connsiteX0" fmla="*/ 5303331 w 5303331"/>
              <a:gd name="connsiteY0" fmla="*/ 0 h 3061965"/>
              <a:gd name="connsiteX1" fmla="*/ 5303331 w 5303331"/>
              <a:gd name="connsiteY1" fmla="*/ 3061965 h 3061965"/>
              <a:gd name="connsiteX2" fmla="*/ 0 w 5303331"/>
              <a:gd name="connsiteY2" fmla="*/ 3061965 h 3061965"/>
            </a:gdLst>
            <a:ahLst/>
            <a:cxnLst>
              <a:cxn ang="0">
                <a:pos x="connsiteX0" y="connsiteY0"/>
              </a:cxn>
              <a:cxn ang="0">
                <a:pos x="connsiteX1" y="connsiteY1"/>
              </a:cxn>
              <a:cxn ang="0">
                <a:pos x="connsiteX2" y="connsiteY2"/>
              </a:cxn>
            </a:cxnLst>
            <a:rect l="l" t="t" r="r" b="b"/>
            <a:pathLst>
              <a:path w="5303331" h="3061965">
                <a:moveTo>
                  <a:pt x="5303331" y="0"/>
                </a:moveTo>
                <a:lnTo>
                  <a:pt x="5303331" y="3061965"/>
                </a:lnTo>
                <a:lnTo>
                  <a:pt x="0" y="3061965"/>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15" name="Forma libre: forma 14">
            <a:extLst>
              <a:ext uri="{FF2B5EF4-FFF2-40B4-BE49-F238E27FC236}">
                <a16:creationId xmlns:a16="http://schemas.microsoft.com/office/drawing/2014/main" id="{932D6A9D-4CE5-44C5-8225-8911A3B2785E}"/>
              </a:ext>
            </a:extLst>
          </p:cNvPr>
          <p:cNvSpPr>
            <a:spLocks/>
          </p:cNvSpPr>
          <p:nvPr userDrawn="1"/>
        </p:nvSpPr>
        <p:spPr bwMode="auto">
          <a:xfrm>
            <a:off x="-1" y="0"/>
            <a:ext cx="7033192" cy="4131527"/>
          </a:xfrm>
          <a:custGeom>
            <a:avLst/>
            <a:gdLst>
              <a:gd name="connsiteX0" fmla="*/ 4292437 w 7033192"/>
              <a:gd name="connsiteY0" fmla="*/ 0 h 4131527"/>
              <a:gd name="connsiteX1" fmla="*/ 7033192 w 7033192"/>
              <a:gd name="connsiteY1" fmla="*/ 0 h 4131527"/>
              <a:gd name="connsiteX2" fmla="*/ 6972950 w 7033192"/>
              <a:gd name="connsiteY2" fmla="*/ 62828 h 4131527"/>
              <a:gd name="connsiteX3" fmla="*/ 6701080 w 7033192"/>
              <a:gd name="connsiteY3" fmla="*/ 264022 h 4131527"/>
              <a:gd name="connsiteX4" fmla="*/ 6300327 w 7033192"/>
              <a:gd name="connsiteY4" fmla="*/ 495528 h 4131527"/>
              <a:gd name="connsiteX5" fmla="*/ 4805055 w 7033192"/>
              <a:gd name="connsiteY5" fmla="*/ 495528 h 4131527"/>
              <a:gd name="connsiteX6" fmla="*/ 4365186 w 7033192"/>
              <a:gd name="connsiteY6" fmla="*/ 109089 h 4131527"/>
              <a:gd name="connsiteX7" fmla="*/ 1176306 w 7033192"/>
              <a:gd name="connsiteY7" fmla="*/ 0 h 4131527"/>
              <a:gd name="connsiteX8" fmla="*/ 3065496 w 7033192"/>
              <a:gd name="connsiteY8" fmla="*/ 0 h 4131527"/>
              <a:gd name="connsiteX9" fmla="*/ 3197380 w 7033192"/>
              <a:gd name="connsiteY9" fmla="*/ 116172 h 4131527"/>
              <a:gd name="connsiteX10" fmla="*/ 3632854 w 7033192"/>
              <a:gd name="connsiteY10" fmla="*/ 1170863 h 4131527"/>
              <a:gd name="connsiteX11" fmla="*/ 2885506 w 7033192"/>
              <a:gd name="connsiteY11" fmla="*/ 2465461 h 4131527"/>
              <a:gd name="connsiteX12" fmla="*/ 0 w 7033192"/>
              <a:gd name="connsiteY12" fmla="*/ 4131527 h 4131527"/>
              <a:gd name="connsiteX13" fmla="*/ 0 w 7033192"/>
              <a:gd name="connsiteY13" fmla="*/ 679196 h 41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3192" h="4131527">
                <a:moveTo>
                  <a:pt x="4292437" y="0"/>
                </a:moveTo>
                <a:lnTo>
                  <a:pt x="7033192" y="0"/>
                </a:lnTo>
                <a:lnTo>
                  <a:pt x="6972950" y="62828"/>
                </a:lnTo>
                <a:cubicBezTo>
                  <a:pt x="6891186" y="139075"/>
                  <a:pt x="6800211" y="206749"/>
                  <a:pt x="6701080" y="264022"/>
                </a:cubicBezTo>
                <a:lnTo>
                  <a:pt x="6300327" y="495528"/>
                </a:lnTo>
                <a:cubicBezTo>
                  <a:pt x="5837548" y="762699"/>
                  <a:pt x="5267633" y="762699"/>
                  <a:pt x="4805055" y="495528"/>
                </a:cubicBezTo>
                <a:cubicBezTo>
                  <a:pt x="4631589" y="395340"/>
                  <a:pt x="4483072" y="263247"/>
                  <a:pt x="4365186" y="109089"/>
                </a:cubicBezTo>
                <a:close/>
                <a:moveTo>
                  <a:pt x="1176306" y="0"/>
                </a:moveTo>
                <a:lnTo>
                  <a:pt x="3065496" y="0"/>
                </a:lnTo>
                <a:lnTo>
                  <a:pt x="3197380" y="116172"/>
                </a:lnTo>
                <a:cubicBezTo>
                  <a:pt x="3472606" y="392706"/>
                  <a:pt x="3632854" y="770403"/>
                  <a:pt x="3632854" y="1170863"/>
                </a:cubicBezTo>
                <a:cubicBezTo>
                  <a:pt x="3632854" y="1705011"/>
                  <a:pt x="3347968" y="2198488"/>
                  <a:pt x="2885506" y="2465461"/>
                </a:cubicBezTo>
                <a:lnTo>
                  <a:pt x="0" y="4131527"/>
                </a:lnTo>
                <a:lnTo>
                  <a:pt x="0" y="679196"/>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16" name="Forma libre: forma 15">
            <a:extLst>
              <a:ext uri="{FF2B5EF4-FFF2-40B4-BE49-F238E27FC236}">
                <a16:creationId xmlns:a16="http://schemas.microsoft.com/office/drawing/2014/main" id="{26002BCB-DC79-4801-852E-BC266C06D0FD}"/>
              </a:ext>
            </a:extLst>
          </p:cNvPr>
          <p:cNvSpPr>
            <a:spLocks/>
          </p:cNvSpPr>
          <p:nvPr userDrawn="1"/>
        </p:nvSpPr>
        <p:spPr bwMode="auto">
          <a:xfrm>
            <a:off x="0" y="6467"/>
            <a:ext cx="11849456" cy="6851532"/>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49000">
                <a:schemeClr val="bg1">
                  <a:alpha val="20000"/>
                </a:schemeClr>
              </a:gs>
              <a:gs pos="0">
                <a:schemeClr val="bg1">
                  <a:alpha val="0"/>
                </a:schemeClr>
              </a:gs>
              <a:gs pos="100000">
                <a:schemeClr val="bg1">
                  <a:alpha val="48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43" name="Marcador de pie de página 2">
            <a:extLst>
              <a:ext uri="{FF2B5EF4-FFF2-40B4-BE49-F238E27FC236}">
                <a16:creationId xmlns:a16="http://schemas.microsoft.com/office/drawing/2014/main" id="{6E5F1905-5122-4F92-9FA8-A9A2774C7EEF}"/>
              </a:ext>
            </a:extLst>
          </p:cNvPr>
          <p:cNvSpPr>
            <a:spLocks noGrp="1"/>
          </p:cNvSpPr>
          <p:nvPr userDrawn="1">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44" name="Marcador de número de diapositiva 3">
            <a:extLst>
              <a:ext uri="{FF2B5EF4-FFF2-40B4-BE49-F238E27FC236}">
                <a16:creationId xmlns:a16="http://schemas.microsoft.com/office/drawing/2014/main" id="{0751CA3E-62EB-4D50-A9F5-F88B4AE7E525}"/>
              </a:ext>
            </a:extLst>
          </p:cNvPr>
          <p:cNvSpPr>
            <a:spLocks noGrp="1"/>
          </p:cNvSpPr>
          <p:nvPr userDrawn="1">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45" name="Marcador de fecha 1">
            <a:extLst>
              <a:ext uri="{FF2B5EF4-FFF2-40B4-BE49-F238E27FC236}">
                <a16:creationId xmlns:a16="http://schemas.microsoft.com/office/drawing/2014/main" id="{17775051-115E-489E-8DBC-BD3448A7C3A1}"/>
              </a:ext>
            </a:extLst>
          </p:cNvPr>
          <p:cNvSpPr>
            <a:spLocks noGrp="1"/>
          </p:cNvSpPr>
          <p:nvPr userDrawn="1">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sp>
        <p:nvSpPr>
          <p:cNvPr id="18" name="Text Placeholder 7">
            <a:extLst>
              <a:ext uri="{FF2B5EF4-FFF2-40B4-BE49-F238E27FC236}">
                <a16:creationId xmlns:a16="http://schemas.microsoft.com/office/drawing/2014/main" id="{E7A85919-B2DB-42EC-9846-080CD2F90356}"/>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9" name="Text Placeholder 9">
            <a:extLst>
              <a:ext uri="{FF2B5EF4-FFF2-40B4-BE49-F238E27FC236}">
                <a16:creationId xmlns:a16="http://schemas.microsoft.com/office/drawing/2014/main" id="{18D8452B-971A-4E89-8FAC-8A67A134B062}"/>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20" name="Title 1">
            <a:extLst>
              <a:ext uri="{FF2B5EF4-FFF2-40B4-BE49-F238E27FC236}">
                <a16:creationId xmlns:a16="http://schemas.microsoft.com/office/drawing/2014/main" id="{D153CC82-4C4A-4230-A73F-8BC861012933}"/>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bg1"/>
                </a:solidFill>
              </a:defRPr>
            </a:lvl1pPr>
          </a:lstStyle>
          <a:p>
            <a:pPr lvl="0">
              <a:lnSpc>
                <a:spcPct val="80000"/>
              </a:lnSpc>
            </a:pPr>
            <a:r>
              <a:rPr lang="en-US" noProof="0"/>
              <a:t>Click to edit master title – 3 lines of copy max</a:t>
            </a:r>
          </a:p>
        </p:txBody>
      </p:sp>
      <p:sp>
        <p:nvSpPr>
          <p:cNvPr id="21" name="Subtitle 2">
            <a:extLst>
              <a:ext uri="{FF2B5EF4-FFF2-40B4-BE49-F238E27FC236}">
                <a16:creationId xmlns:a16="http://schemas.microsoft.com/office/drawing/2014/main" id="{78760BBC-2816-490B-8EB1-C1B99CBBA6A3}"/>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7" name="Conector recto 16">
            <a:extLst>
              <a:ext uri="{FF2B5EF4-FFF2-40B4-BE49-F238E27FC236}">
                <a16:creationId xmlns:a16="http://schemas.microsoft.com/office/drawing/2014/main" id="{B0096C69-E4A5-4AA7-8C0D-006F4E9C60CA}"/>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áfico 21">
            <a:extLst>
              <a:ext uri="{FF2B5EF4-FFF2-40B4-BE49-F238E27FC236}">
                <a16:creationId xmlns:a16="http://schemas.microsoft.com/office/drawing/2014/main" id="{45FEB49E-4082-40AA-A0F0-44444C849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10825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7_Full Page Photo Slide">
    <p:bg>
      <p:bgPr>
        <a:solidFill>
          <a:schemeClr val="accent3"/>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D9CB5FBF-1AE0-48EA-AD53-6D7A7490C0CC}"/>
              </a:ext>
            </a:extLst>
          </p:cNvPr>
          <p:cNvGrpSpPr/>
          <p:nvPr userDrawn="1"/>
        </p:nvGrpSpPr>
        <p:grpSpPr>
          <a:xfrm>
            <a:off x="-1" y="-8922"/>
            <a:ext cx="12192001" cy="6866921"/>
            <a:chOff x="-1" y="-8922"/>
            <a:chExt cx="12192001" cy="6866921"/>
          </a:xfrm>
        </p:grpSpPr>
        <p:sp>
          <p:nvSpPr>
            <p:cNvPr id="21" name="Forma libre: forma 20">
              <a:extLst>
                <a:ext uri="{FF2B5EF4-FFF2-40B4-BE49-F238E27FC236}">
                  <a16:creationId xmlns:a16="http://schemas.microsoft.com/office/drawing/2014/main" id="{0006F12C-228B-4932-821F-179B70205889}"/>
                </a:ext>
              </a:extLst>
            </p:cNvPr>
            <p:cNvSpPr>
              <a:spLocks/>
            </p:cNvSpPr>
            <p:nvPr userDrawn="1"/>
          </p:nvSpPr>
          <p:spPr bwMode="auto">
            <a:xfrm>
              <a:off x="6888669" y="3796034"/>
              <a:ext cx="5303331" cy="3061965"/>
            </a:xfrm>
            <a:custGeom>
              <a:avLst/>
              <a:gdLst>
                <a:gd name="connsiteX0" fmla="*/ 5303331 w 5303331"/>
                <a:gd name="connsiteY0" fmla="*/ 0 h 3061965"/>
                <a:gd name="connsiteX1" fmla="*/ 5303331 w 5303331"/>
                <a:gd name="connsiteY1" fmla="*/ 3061965 h 3061965"/>
                <a:gd name="connsiteX2" fmla="*/ 0 w 5303331"/>
                <a:gd name="connsiteY2" fmla="*/ 3061965 h 3061965"/>
              </a:gdLst>
              <a:ahLst/>
              <a:cxnLst>
                <a:cxn ang="0">
                  <a:pos x="connsiteX0" y="connsiteY0"/>
                </a:cxn>
                <a:cxn ang="0">
                  <a:pos x="connsiteX1" y="connsiteY1"/>
                </a:cxn>
                <a:cxn ang="0">
                  <a:pos x="connsiteX2" y="connsiteY2"/>
                </a:cxn>
              </a:cxnLst>
              <a:rect l="l" t="t" r="r" b="b"/>
              <a:pathLst>
                <a:path w="5303331" h="3061965">
                  <a:moveTo>
                    <a:pt x="5303331" y="0"/>
                  </a:moveTo>
                  <a:lnTo>
                    <a:pt x="5303331" y="3061965"/>
                  </a:lnTo>
                  <a:lnTo>
                    <a:pt x="0" y="3061965"/>
                  </a:ln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solidFill>
                  <a:schemeClr val="bg1"/>
                </a:solidFill>
              </a:endParaRPr>
            </a:p>
          </p:txBody>
        </p:sp>
        <p:sp>
          <p:nvSpPr>
            <p:cNvPr id="16" name="Forma libre: forma 15">
              <a:extLst>
                <a:ext uri="{FF2B5EF4-FFF2-40B4-BE49-F238E27FC236}">
                  <a16:creationId xmlns:a16="http://schemas.microsoft.com/office/drawing/2014/main" id="{D4CBAE42-0742-4FDF-B6AD-B551834A9C8C}"/>
                </a:ext>
              </a:extLst>
            </p:cNvPr>
            <p:cNvSpPr>
              <a:spLocks/>
            </p:cNvSpPr>
            <p:nvPr userDrawn="1"/>
          </p:nvSpPr>
          <p:spPr bwMode="auto">
            <a:xfrm>
              <a:off x="-1" y="-8922"/>
              <a:ext cx="7033192" cy="4131527"/>
            </a:xfrm>
            <a:custGeom>
              <a:avLst/>
              <a:gdLst>
                <a:gd name="connsiteX0" fmla="*/ 4292437 w 7033192"/>
                <a:gd name="connsiteY0" fmla="*/ 0 h 4131527"/>
                <a:gd name="connsiteX1" fmla="*/ 7033192 w 7033192"/>
                <a:gd name="connsiteY1" fmla="*/ 0 h 4131527"/>
                <a:gd name="connsiteX2" fmla="*/ 6972950 w 7033192"/>
                <a:gd name="connsiteY2" fmla="*/ 62828 h 4131527"/>
                <a:gd name="connsiteX3" fmla="*/ 6701080 w 7033192"/>
                <a:gd name="connsiteY3" fmla="*/ 264022 h 4131527"/>
                <a:gd name="connsiteX4" fmla="*/ 6300327 w 7033192"/>
                <a:gd name="connsiteY4" fmla="*/ 495528 h 4131527"/>
                <a:gd name="connsiteX5" fmla="*/ 4805055 w 7033192"/>
                <a:gd name="connsiteY5" fmla="*/ 495528 h 4131527"/>
                <a:gd name="connsiteX6" fmla="*/ 4365186 w 7033192"/>
                <a:gd name="connsiteY6" fmla="*/ 109089 h 4131527"/>
                <a:gd name="connsiteX7" fmla="*/ 1176306 w 7033192"/>
                <a:gd name="connsiteY7" fmla="*/ 0 h 4131527"/>
                <a:gd name="connsiteX8" fmla="*/ 3065496 w 7033192"/>
                <a:gd name="connsiteY8" fmla="*/ 0 h 4131527"/>
                <a:gd name="connsiteX9" fmla="*/ 3197380 w 7033192"/>
                <a:gd name="connsiteY9" fmla="*/ 116172 h 4131527"/>
                <a:gd name="connsiteX10" fmla="*/ 3632854 w 7033192"/>
                <a:gd name="connsiteY10" fmla="*/ 1170863 h 4131527"/>
                <a:gd name="connsiteX11" fmla="*/ 2885506 w 7033192"/>
                <a:gd name="connsiteY11" fmla="*/ 2465461 h 4131527"/>
                <a:gd name="connsiteX12" fmla="*/ 0 w 7033192"/>
                <a:gd name="connsiteY12" fmla="*/ 4131527 h 4131527"/>
                <a:gd name="connsiteX13" fmla="*/ 0 w 7033192"/>
                <a:gd name="connsiteY13" fmla="*/ 679196 h 41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3192" h="4131527">
                  <a:moveTo>
                    <a:pt x="4292437" y="0"/>
                  </a:moveTo>
                  <a:lnTo>
                    <a:pt x="7033192" y="0"/>
                  </a:lnTo>
                  <a:lnTo>
                    <a:pt x="6972950" y="62828"/>
                  </a:lnTo>
                  <a:cubicBezTo>
                    <a:pt x="6891186" y="139075"/>
                    <a:pt x="6800211" y="206749"/>
                    <a:pt x="6701080" y="264022"/>
                  </a:cubicBezTo>
                  <a:lnTo>
                    <a:pt x="6300327" y="495528"/>
                  </a:lnTo>
                  <a:cubicBezTo>
                    <a:pt x="5837548" y="762699"/>
                    <a:pt x="5267633" y="762699"/>
                    <a:pt x="4805055" y="495528"/>
                  </a:cubicBezTo>
                  <a:cubicBezTo>
                    <a:pt x="4631589" y="395340"/>
                    <a:pt x="4483072" y="263247"/>
                    <a:pt x="4365186" y="109089"/>
                  </a:cubicBezTo>
                  <a:close/>
                  <a:moveTo>
                    <a:pt x="1176306" y="0"/>
                  </a:moveTo>
                  <a:lnTo>
                    <a:pt x="3065496" y="0"/>
                  </a:lnTo>
                  <a:lnTo>
                    <a:pt x="3197380" y="116172"/>
                  </a:lnTo>
                  <a:cubicBezTo>
                    <a:pt x="3472606" y="392706"/>
                    <a:pt x="3632854" y="770403"/>
                    <a:pt x="3632854" y="1170863"/>
                  </a:cubicBezTo>
                  <a:cubicBezTo>
                    <a:pt x="3632854" y="1705011"/>
                    <a:pt x="3347968" y="2198488"/>
                    <a:pt x="2885506" y="2465461"/>
                  </a:cubicBezTo>
                  <a:lnTo>
                    <a:pt x="0" y="4131527"/>
                  </a:lnTo>
                  <a:lnTo>
                    <a:pt x="0" y="679196"/>
                  </a:ln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solidFill>
                  <a:schemeClr val="bg1"/>
                </a:solidFill>
              </a:endParaRPr>
            </a:p>
          </p:txBody>
        </p:sp>
        <p:sp>
          <p:nvSpPr>
            <p:cNvPr id="24" name="Forma libre: forma 23">
              <a:extLst>
                <a:ext uri="{FF2B5EF4-FFF2-40B4-BE49-F238E27FC236}">
                  <a16:creationId xmlns:a16="http://schemas.microsoft.com/office/drawing/2014/main" id="{E3FA5219-F0DD-4904-98D7-996094EBFC16}"/>
                </a:ext>
              </a:extLst>
            </p:cNvPr>
            <p:cNvSpPr>
              <a:spLocks/>
            </p:cNvSpPr>
            <p:nvPr userDrawn="1"/>
          </p:nvSpPr>
          <p:spPr bwMode="auto">
            <a:xfrm>
              <a:off x="0" y="6467"/>
              <a:ext cx="11849456" cy="6851532"/>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solidFill>
                  <a:schemeClr val="bg1"/>
                </a:solidFill>
              </a:endParaRPr>
            </a:p>
          </p:txBody>
        </p:sp>
      </p:grpSp>
      <p:sp>
        <p:nvSpPr>
          <p:cNvPr id="18" name="Marcador de pie de página 2">
            <a:extLst>
              <a:ext uri="{FF2B5EF4-FFF2-40B4-BE49-F238E27FC236}">
                <a16:creationId xmlns:a16="http://schemas.microsoft.com/office/drawing/2014/main" id="{C3AAB670-F41D-4341-9B4A-C1A7D16E9A68}"/>
              </a:ext>
            </a:extLst>
          </p:cNvPr>
          <p:cNvSpPr>
            <a:spLocks noGrp="1"/>
          </p:cNvSpPr>
          <p:nvPr userDrawn="1">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19" name="Marcador de número de diapositiva 3">
            <a:extLst>
              <a:ext uri="{FF2B5EF4-FFF2-40B4-BE49-F238E27FC236}">
                <a16:creationId xmlns:a16="http://schemas.microsoft.com/office/drawing/2014/main" id="{B043661E-B43E-40CD-96E9-B634E7E3A061}"/>
              </a:ext>
            </a:extLst>
          </p:cNvPr>
          <p:cNvSpPr>
            <a:spLocks noGrp="1"/>
          </p:cNvSpPr>
          <p:nvPr userDrawn="1">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20" name="Marcador de fecha 1">
            <a:extLst>
              <a:ext uri="{FF2B5EF4-FFF2-40B4-BE49-F238E27FC236}">
                <a16:creationId xmlns:a16="http://schemas.microsoft.com/office/drawing/2014/main" id="{5B3EAA06-61AE-4F69-B0CD-584DC66449F5}"/>
              </a:ext>
            </a:extLst>
          </p:cNvPr>
          <p:cNvSpPr>
            <a:spLocks noGrp="1"/>
          </p:cNvSpPr>
          <p:nvPr userDrawn="1">
            <p:ph type="dt" sz="half" idx="16"/>
          </p:nvPr>
        </p:nvSpPr>
        <p:spPr>
          <a:xfrm>
            <a:off x="4249738" y="6363710"/>
            <a:ext cx="1901847" cy="215444"/>
          </a:xfrm>
        </p:spPr>
        <p:txBody>
          <a:bodyPr/>
          <a:lstStyle>
            <a:lvl1pPr>
              <a:defRPr>
                <a:solidFill>
                  <a:schemeClr val="bg1"/>
                </a:solidFill>
              </a:defRPr>
            </a:lvl1pPr>
          </a:lstStyle>
          <a:p>
            <a:endParaRPr lang="en-US" noProof="0" dirty="0"/>
          </a:p>
        </p:txBody>
      </p:sp>
      <p:sp>
        <p:nvSpPr>
          <p:cNvPr id="27" name="Text Placeholder 7">
            <a:extLst>
              <a:ext uri="{FF2B5EF4-FFF2-40B4-BE49-F238E27FC236}">
                <a16:creationId xmlns:a16="http://schemas.microsoft.com/office/drawing/2014/main" id="{D92BBBC8-E3AD-4730-9474-B89A279F2876}"/>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28" name="Text Placeholder 9">
            <a:extLst>
              <a:ext uri="{FF2B5EF4-FFF2-40B4-BE49-F238E27FC236}">
                <a16:creationId xmlns:a16="http://schemas.microsoft.com/office/drawing/2014/main" id="{3BF0C70E-45D7-450E-8092-3D0DED104AA3}"/>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29" name="Title 1">
            <a:extLst>
              <a:ext uri="{FF2B5EF4-FFF2-40B4-BE49-F238E27FC236}">
                <a16:creationId xmlns:a16="http://schemas.microsoft.com/office/drawing/2014/main" id="{117AB76F-78BC-49EA-B83B-521E7662F8F6}"/>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bg1"/>
                </a:solidFill>
              </a:defRPr>
            </a:lvl1pPr>
          </a:lstStyle>
          <a:p>
            <a:pPr lvl="0">
              <a:lnSpc>
                <a:spcPct val="80000"/>
              </a:lnSpc>
            </a:pPr>
            <a:r>
              <a:rPr lang="en-US" noProof="0"/>
              <a:t>Click to edit master title – 3 lines of copy max</a:t>
            </a:r>
          </a:p>
        </p:txBody>
      </p:sp>
      <p:sp>
        <p:nvSpPr>
          <p:cNvPr id="30" name="Subtitle 2">
            <a:extLst>
              <a:ext uri="{FF2B5EF4-FFF2-40B4-BE49-F238E27FC236}">
                <a16:creationId xmlns:a16="http://schemas.microsoft.com/office/drawing/2014/main" id="{A367727E-662C-419E-BAD2-1B831CA1DF30}"/>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5" name="Conector recto 14">
            <a:extLst>
              <a:ext uri="{FF2B5EF4-FFF2-40B4-BE49-F238E27FC236}">
                <a16:creationId xmlns:a16="http://schemas.microsoft.com/office/drawing/2014/main" id="{4B654816-9013-443D-88DD-7E10140A690B}"/>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áfico 16">
            <a:extLst>
              <a:ext uri="{FF2B5EF4-FFF2-40B4-BE49-F238E27FC236}">
                <a16:creationId xmlns:a16="http://schemas.microsoft.com/office/drawing/2014/main" id="{567FE06E-F138-466F-A104-23E602FB7B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19533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Full Page Photo Slide">
    <p:bg>
      <p:bgPr>
        <a:solidFill>
          <a:schemeClr val="accent4"/>
        </a:solidFill>
        <a:effectLst/>
      </p:bgPr>
    </p:bg>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20CFABF7-5ACA-4BC7-8D58-F4BABB53AFC2}"/>
              </a:ext>
            </a:extLst>
          </p:cNvPr>
          <p:cNvGrpSpPr/>
          <p:nvPr userDrawn="1"/>
        </p:nvGrpSpPr>
        <p:grpSpPr>
          <a:xfrm>
            <a:off x="-1" y="-8922"/>
            <a:ext cx="12192001" cy="6866921"/>
            <a:chOff x="-1" y="-8922"/>
            <a:chExt cx="12192001" cy="6866921"/>
          </a:xfrm>
        </p:grpSpPr>
        <p:sp>
          <p:nvSpPr>
            <p:cNvPr id="17" name="Forma libre: forma 16">
              <a:extLst>
                <a:ext uri="{FF2B5EF4-FFF2-40B4-BE49-F238E27FC236}">
                  <a16:creationId xmlns:a16="http://schemas.microsoft.com/office/drawing/2014/main" id="{2A28CE90-7610-43AA-93CE-C4794C0CAF47}"/>
                </a:ext>
              </a:extLst>
            </p:cNvPr>
            <p:cNvSpPr>
              <a:spLocks/>
            </p:cNvSpPr>
            <p:nvPr userDrawn="1"/>
          </p:nvSpPr>
          <p:spPr bwMode="auto">
            <a:xfrm>
              <a:off x="6888669" y="3796034"/>
              <a:ext cx="5303331" cy="3061965"/>
            </a:xfrm>
            <a:custGeom>
              <a:avLst/>
              <a:gdLst>
                <a:gd name="connsiteX0" fmla="*/ 5303331 w 5303331"/>
                <a:gd name="connsiteY0" fmla="*/ 0 h 3061965"/>
                <a:gd name="connsiteX1" fmla="*/ 5303331 w 5303331"/>
                <a:gd name="connsiteY1" fmla="*/ 3061965 h 3061965"/>
                <a:gd name="connsiteX2" fmla="*/ 0 w 5303331"/>
                <a:gd name="connsiteY2" fmla="*/ 3061965 h 3061965"/>
              </a:gdLst>
              <a:ahLst/>
              <a:cxnLst>
                <a:cxn ang="0">
                  <a:pos x="connsiteX0" y="connsiteY0"/>
                </a:cxn>
                <a:cxn ang="0">
                  <a:pos x="connsiteX1" y="connsiteY1"/>
                </a:cxn>
                <a:cxn ang="0">
                  <a:pos x="connsiteX2" y="connsiteY2"/>
                </a:cxn>
              </a:cxnLst>
              <a:rect l="l" t="t" r="r" b="b"/>
              <a:pathLst>
                <a:path w="5303331" h="3061965">
                  <a:moveTo>
                    <a:pt x="5303331" y="0"/>
                  </a:moveTo>
                  <a:lnTo>
                    <a:pt x="5303331" y="3061965"/>
                  </a:lnTo>
                  <a:lnTo>
                    <a:pt x="0" y="3061965"/>
                  </a:ln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solidFill>
                  <a:schemeClr val="bg1"/>
                </a:solidFill>
              </a:endParaRPr>
            </a:p>
          </p:txBody>
        </p:sp>
        <p:sp>
          <p:nvSpPr>
            <p:cNvPr id="18" name="Forma libre: forma 17">
              <a:extLst>
                <a:ext uri="{FF2B5EF4-FFF2-40B4-BE49-F238E27FC236}">
                  <a16:creationId xmlns:a16="http://schemas.microsoft.com/office/drawing/2014/main" id="{65C585C5-33BC-4526-81B0-8FA7F7305072}"/>
                </a:ext>
              </a:extLst>
            </p:cNvPr>
            <p:cNvSpPr>
              <a:spLocks/>
            </p:cNvSpPr>
            <p:nvPr userDrawn="1"/>
          </p:nvSpPr>
          <p:spPr bwMode="auto">
            <a:xfrm>
              <a:off x="-1" y="-8922"/>
              <a:ext cx="7033192" cy="4131527"/>
            </a:xfrm>
            <a:custGeom>
              <a:avLst/>
              <a:gdLst>
                <a:gd name="connsiteX0" fmla="*/ 4292437 w 7033192"/>
                <a:gd name="connsiteY0" fmla="*/ 0 h 4131527"/>
                <a:gd name="connsiteX1" fmla="*/ 7033192 w 7033192"/>
                <a:gd name="connsiteY1" fmla="*/ 0 h 4131527"/>
                <a:gd name="connsiteX2" fmla="*/ 6972950 w 7033192"/>
                <a:gd name="connsiteY2" fmla="*/ 62828 h 4131527"/>
                <a:gd name="connsiteX3" fmla="*/ 6701080 w 7033192"/>
                <a:gd name="connsiteY3" fmla="*/ 264022 h 4131527"/>
                <a:gd name="connsiteX4" fmla="*/ 6300327 w 7033192"/>
                <a:gd name="connsiteY4" fmla="*/ 495528 h 4131527"/>
                <a:gd name="connsiteX5" fmla="*/ 4805055 w 7033192"/>
                <a:gd name="connsiteY5" fmla="*/ 495528 h 4131527"/>
                <a:gd name="connsiteX6" fmla="*/ 4365186 w 7033192"/>
                <a:gd name="connsiteY6" fmla="*/ 109089 h 4131527"/>
                <a:gd name="connsiteX7" fmla="*/ 1176306 w 7033192"/>
                <a:gd name="connsiteY7" fmla="*/ 0 h 4131527"/>
                <a:gd name="connsiteX8" fmla="*/ 3065496 w 7033192"/>
                <a:gd name="connsiteY8" fmla="*/ 0 h 4131527"/>
                <a:gd name="connsiteX9" fmla="*/ 3197380 w 7033192"/>
                <a:gd name="connsiteY9" fmla="*/ 116172 h 4131527"/>
                <a:gd name="connsiteX10" fmla="*/ 3632854 w 7033192"/>
                <a:gd name="connsiteY10" fmla="*/ 1170863 h 4131527"/>
                <a:gd name="connsiteX11" fmla="*/ 2885506 w 7033192"/>
                <a:gd name="connsiteY11" fmla="*/ 2465461 h 4131527"/>
                <a:gd name="connsiteX12" fmla="*/ 0 w 7033192"/>
                <a:gd name="connsiteY12" fmla="*/ 4131527 h 4131527"/>
                <a:gd name="connsiteX13" fmla="*/ 0 w 7033192"/>
                <a:gd name="connsiteY13" fmla="*/ 679196 h 41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3192" h="4131527">
                  <a:moveTo>
                    <a:pt x="4292437" y="0"/>
                  </a:moveTo>
                  <a:lnTo>
                    <a:pt x="7033192" y="0"/>
                  </a:lnTo>
                  <a:lnTo>
                    <a:pt x="6972950" y="62828"/>
                  </a:lnTo>
                  <a:cubicBezTo>
                    <a:pt x="6891186" y="139075"/>
                    <a:pt x="6800211" y="206749"/>
                    <a:pt x="6701080" y="264022"/>
                  </a:cubicBezTo>
                  <a:lnTo>
                    <a:pt x="6300327" y="495528"/>
                  </a:lnTo>
                  <a:cubicBezTo>
                    <a:pt x="5837548" y="762699"/>
                    <a:pt x="5267633" y="762699"/>
                    <a:pt x="4805055" y="495528"/>
                  </a:cubicBezTo>
                  <a:cubicBezTo>
                    <a:pt x="4631589" y="395340"/>
                    <a:pt x="4483072" y="263247"/>
                    <a:pt x="4365186" y="109089"/>
                  </a:cubicBezTo>
                  <a:close/>
                  <a:moveTo>
                    <a:pt x="1176306" y="0"/>
                  </a:moveTo>
                  <a:lnTo>
                    <a:pt x="3065496" y="0"/>
                  </a:lnTo>
                  <a:lnTo>
                    <a:pt x="3197380" y="116172"/>
                  </a:lnTo>
                  <a:cubicBezTo>
                    <a:pt x="3472606" y="392706"/>
                    <a:pt x="3632854" y="770403"/>
                    <a:pt x="3632854" y="1170863"/>
                  </a:cubicBezTo>
                  <a:cubicBezTo>
                    <a:pt x="3632854" y="1705011"/>
                    <a:pt x="3347968" y="2198488"/>
                    <a:pt x="2885506" y="2465461"/>
                  </a:cubicBezTo>
                  <a:lnTo>
                    <a:pt x="0" y="4131527"/>
                  </a:lnTo>
                  <a:lnTo>
                    <a:pt x="0" y="679196"/>
                  </a:ln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solidFill>
                  <a:schemeClr val="bg1"/>
                </a:solidFill>
              </a:endParaRPr>
            </a:p>
          </p:txBody>
        </p:sp>
        <p:sp>
          <p:nvSpPr>
            <p:cNvPr id="19" name="Forma libre: forma 18">
              <a:extLst>
                <a:ext uri="{FF2B5EF4-FFF2-40B4-BE49-F238E27FC236}">
                  <a16:creationId xmlns:a16="http://schemas.microsoft.com/office/drawing/2014/main" id="{43C722BE-78B4-410D-A1E7-D5D9B8864FFD}"/>
                </a:ext>
              </a:extLst>
            </p:cNvPr>
            <p:cNvSpPr>
              <a:spLocks/>
            </p:cNvSpPr>
            <p:nvPr userDrawn="1"/>
          </p:nvSpPr>
          <p:spPr bwMode="auto">
            <a:xfrm>
              <a:off x="0" y="6467"/>
              <a:ext cx="11849456" cy="6851532"/>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72000">
                  <a:schemeClr val="bg1">
                    <a:alpha val="50000"/>
                  </a:schemeClr>
                </a:gs>
                <a:gs pos="0">
                  <a:schemeClr val="bg1">
                    <a:alpha val="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solidFill>
                  <a:schemeClr val="bg1"/>
                </a:solidFill>
              </a:endParaRPr>
            </a:p>
          </p:txBody>
        </p:sp>
      </p:grpSp>
      <p:sp>
        <p:nvSpPr>
          <p:cNvPr id="12" name="Marcador de pie de página 2">
            <a:extLst>
              <a:ext uri="{FF2B5EF4-FFF2-40B4-BE49-F238E27FC236}">
                <a16:creationId xmlns:a16="http://schemas.microsoft.com/office/drawing/2014/main" id="{4290AB13-8901-4AB5-ABF5-81FA03BA9BC7}"/>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13" name="Marcador de número de diapositiva 3">
            <a:extLst>
              <a:ext uri="{FF2B5EF4-FFF2-40B4-BE49-F238E27FC236}">
                <a16:creationId xmlns:a16="http://schemas.microsoft.com/office/drawing/2014/main" id="{DF302E40-57FC-4D1E-96E2-B0E2D50F2E89}"/>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15" name="Marcador de fecha 1">
            <a:extLst>
              <a:ext uri="{FF2B5EF4-FFF2-40B4-BE49-F238E27FC236}">
                <a16:creationId xmlns:a16="http://schemas.microsoft.com/office/drawing/2014/main" id="{548A8FE5-F1DA-4A0B-A2CB-7E692EA68657}"/>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endParaRPr lang="en-US" noProof="0" dirty="0"/>
          </a:p>
        </p:txBody>
      </p:sp>
      <p:sp>
        <p:nvSpPr>
          <p:cNvPr id="21" name="Text Placeholder 7">
            <a:extLst>
              <a:ext uri="{FF2B5EF4-FFF2-40B4-BE49-F238E27FC236}">
                <a16:creationId xmlns:a16="http://schemas.microsoft.com/office/drawing/2014/main" id="{086E953D-C308-4D29-9868-D4922AE60BE9}"/>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22" name="Text Placeholder 9">
            <a:extLst>
              <a:ext uri="{FF2B5EF4-FFF2-40B4-BE49-F238E27FC236}">
                <a16:creationId xmlns:a16="http://schemas.microsoft.com/office/drawing/2014/main" id="{A9254697-45EC-48EB-A10A-43476DD81465}"/>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23" name="Title 1">
            <a:extLst>
              <a:ext uri="{FF2B5EF4-FFF2-40B4-BE49-F238E27FC236}">
                <a16:creationId xmlns:a16="http://schemas.microsoft.com/office/drawing/2014/main" id="{F542EF87-E5A2-4502-A9BE-1DCF8540439F}"/>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bg1"/>
                </a:solidFill>
              </a:defRPr>
            </a:lvl1pPr>
          </a:lstStyle>
          <a:p>
            <a:pPr lvl="0">
              <a:lnSpc>
                <a:spcPct val="80000"/>
              </a:lnSpc>
            </a:pPr>
            <a:r>
              <a:rPr lang="en-US" noProof="0"/>
              <a:t>Click to edit master title – 3 lines of copy max</a:t>
            </a:r>
          </a:p>
        </p:txBody>
      </p:sp>
      <p:sp>
        <p:nvSpPr>
          <p:cNvPr id="25" name="Subtitle 2">
            <a:extLst>
              <a:ext uri="{FF2B5EF4-FFF2-40B4-BE49-F238E27FC236}">
                <a16:creationId xmlns:a16="http://schemas.microsoft.com/office/drawing/2014/main" id="{EF907F99-5811-4DFD-9405-8C7CDE431F08}"/>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pic>
        <p:nvPicPr>
          <p:cNvPr id="24" name="Gráfico 23">
            <a:extLst>
              <a:ext uri="{FF2B5EF4-FFF2-40B4-BE49-F238E27FC236}">
                <a16:creationId xmlns:a16="http://schemas.microsoft.com/office/drawing/2014/main" id="{7902F865-2996-4CEC-9044-C3AECEDA75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12379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3_Full Page Photo Slide">
    <p:bg>
      <p:bgPr>
        <a:solidFill>
          <a:schemeClr val="accent5"/>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1FF3D175-0631-4A35-A029-6D095313086D}"/>
              </a:ext>
            </a:extLst>
          </p:cNvPr>
          <p:cNvSpPr>
            <a:spLocks/>
          </p:cNvSpPr>
          <p:nvPr userDrawn="1"/>
        </p:nvSpPr>
        <p:spPr bwMode="auto">
          <a:xfrm>
            <a:off x="-1" y="0"/>
            <a:ext cx="7033192" cy="4131527"/>
          </a:xfrm>
          <a:custGeom>
            <a:avLst/>
            <a:gdLst>
              <a:gd name="connsiteX0" fmla="*/ 4292437 w 7033192"/>
              <a:gd name="connsiteY0" fmla="*/ 0 h 4131527"/>
              <a:gd name="connsiteX1" fmla="*/ 7033192 w 7033192"/>
              <a:gd name="connsiteY1" fmla="*/ 0 h 4131527"/>
              <a:gd name="connsiteX2" fmla="*/ 6972950 w 7033192"/>
              <a:gd name="connsiteY2" fmla="*/ 62828 h 4131527"/>
              <a:gd name="connsiteX3" fmla="*/ 6701080 w 7033192"/>
              <a:gd name="connsiteY3" fmla="*/ 264022 h 4131527"/>
              <a:gd name="connsiteX4" fmla="*/ 6300327 w 7033192"/>
              <a:gd name="connsiteY4" fmla="*/ 495528 h 4131527"/>
              <a:gd name="connsiteX5" fmla="*/ 4805055 w 7033192"/>
              <a:gd name="connsiteY5" fmla="*/ 495528 h 4131527"/>
              <a:gd name="connsiteX6" fmla="*/ 4365186 w 7033192"/>
              <a:gd name="connsiteY6" fmla="*/ 109089 h 4131527"/>
              <a:gd name="connsiteX7" fmla="*/ 1176306 w 7033192"/>
              <a:gd name="connsiteY7" fmla="*/ 0 h 4131527"/>
              <a:gd name="connsiteX8" fmla="*/ 3065496 w 7033192"/>
              <a:gd name="connsiteY8" fmla="*/ 0 h 4131527"/>
              <a:gd name="connsiteX9" fmla="*/ 3197380 w 7033192"/>
              <a:gd name="connsiteY9" fmla="*/ 116172 h 4131527"/>
              <a:gd name="connsiteX10" fmla="*/ 3632854 w 7033192"/>
              <a:gd name="connsiteY10" fmla="*/ 1170863 h 4131527"/>
              <a:gd name="connsiteX11" fmla="*/ 2885506 w 7033192"/>
              <a:gd name="connsiteY11" fmla="*/ 2465461 h 4131527"/>
              <a:gd name="connsiteX12" fmla="*/ 0 w 7033192"/>
              <a:gd name="connsiteY12" fmla="*/ 4131527 h 4131527"/>
              <a:gd name="connsiteX13" fmla="*/ 0 w 7033192"/>
              <a:gd name="connsiteY13" fmla="*/ 679196 h 41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3192" h="4131527">
                <a:moveTo>
                  <a:pt x="4292437" y="0"/>
                </a:moveTo>
                <a:lnTo>
                  <a:pt x="7033192" y="0"/>
                </a:lnTo>
                <a:lnTo>
                  <a:pt x="6972950" y="62828"/>
                </a:lnTo>
                <a:cubicBezTo>
                  <a:pt x="6891186" y="139075"/>
                  <a:pt x="6800211" y="206749"/>
                  <a:pt x="6701080" y="264022"/>
                </a:cubicBezTo>
                <a:lnTo>
                  <a:pt x="6300327" y="495528"/>
                </a:lnTo>
                <a:cubicBezTo>
                  <a:pt x="5837548" y="762699"/>
                  <a:pt x="5267633" y="762699"/>
                  <a:pt x="4805055" y="495528"/>
                </a:cubicBezTo>
                <a:cubicBezTo>
                  <a:pt x="4631589" y="395340"/>
                  <a:pt x="4483072" y="263247"/>
                  <a:pt x="4365186" y="109089"/>
                </a:cubicBezTo>
                <a:close/>
                <a:moveTo>
                  <a:pt x="1176306" y="0"/>
                </a:moveTo>
                <a:lnTo>
                  <a:pt x="3065496" y="0"/>
                </a:lnTo>
                <a:lnTo>
                  <a:pt x="3197380" y="116172"/>
                </a:lnTo>
                <a:cubicBezTo>
                  <a:pt x="3472606" y="392706"/>
                  <a:pt x="3632854" y="770403"/>
                  <a:pt x="3632854" y="1170863"/>
                </a:cubicBezTo>
                <a:cubicBezTo>
                  <a:pt x="3632854" y="1705011"/>
                  <a:pt x="3347968" y="2198488"/>
                  <a:pt x="2885506" y="2465461"/>
                </a:cubicBezTo>
                <a:lnTo>
                  <a:pt x="0" y="4131527"/>
                </a:lnTo>
                <a:lnTo>
                  <a:pt x="0" y="679196"/>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14" name="Forma libre: forma 13">
            <a:extLst>
              <a:ext uri="{FF2B5EF4-FFF2-40B4-BE49-F238E27FC236}">
                <a16:creationId xmlns:a16="http://schemas.microsoft.com/office/drawing/2014/main" id="{16346ED7-9ECA-437F-B492-94AB4AF63830}"/>
              </a:ext>
            </a:extLst>
          </p:cNvPr>
          <p:cNvSpPr>
            <a:spLocks/>
          </p:cNvSpPr>
          <p:nvPr userDrawn="1"/>
        </p:nvSpPr>
        <p:spPr bwMode="auto">
          <a:xfrm>
            <a:off x="6888669" y="3796034"/>
            <a:ext cx="5303331" cy="3061965"/>
          </a:xfrm>
          <a:custGeom>
            <a:avLst/>
            <a:gdLst>
              <a:gd name="connsiteX0" fmla="*/ 5303331 w 5303331"/>
              <a:gd name="connsiteY0" fmla="*/ 0 h 3061965"/>
              <a:gd name="connsiteX1" fmla="*/ 5303331 w 5303331"/>
              <a:gd name="connsiteY1" fmla="*/ 3061965 h 3061965"/>
              <a:gd name="connsiteX2" fmla="*/ 0 w 5303331"/>
              <a:gd name="connsiteY2" fmla="*/ 3061965 h 3061965"/>
            </a:gdLst>
            <a:ahLst/>
            <a:cxnLst>
              <a:cxn ang="0">
                <a:pos x="connsiteX0" y="connsiteY0"/>
              </a:cxn>
              <a:cxn ang="0">
                <a:pos x="connsiteX1" y="connsiteY1"/>
              </a:cxn>
              <a:cxn ang="0">
                <a:pos x="connsiteX2" y="connsiteY2"/>
              </a:cxn>
            </a:cxnLst>
            <a:rect l="l" t="t" r="r" b="b"/>
            <a:pathLst>
              <a:path w="5303331" h="3061965">
                <a:moveTo>
                  <a:pt x="5303331" y="0"/>
                </a:moveTo>
                <a:lnTo>
                  <a:pt x="5303331" y="3061965"/>
                </a:lnTo>
                <a:lnTo>
                  <a:pt x="0" y="3061965"/>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18" name="Forma libre: forma 17">
            <a:extLst>
              <a:ext uri="{FF2B5EF4-FFF2-40B4-BE49-F238E27FC236}">
                <a16:creationId xmlns:a16="http://schemas.microsoft.com/office/drawing/2014/main" id="{065C1604-DA39-427D-872E-AA0903FBFC33}"/>
              </a:ext>
            </a:extLst>
          </p:cNvPr>
          <p:cNvSpPr>
            <a:spLocks/>
          </p:cNvSpPr>
          <p:nvPr userDrawn="1"/>
        </p:nvSpPr>
        <p:spPr bwMode="auto">
          <a:xfrm>
            <a:off x="0" y="6467"/>
            <a:ext cx="11849456" cy="6851532"/>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49000">
                <a:schemeClr val="bg1">
                  <a:alpha val="20000"/>
                </a:schemeClr>
              </a:gs>
              <a:gs pos="0">
                <a:schemeClr val="bg1">
                  <a:alpha val="0"/>
                </a:schemeClr>
              </a:gs>
              <a:gs pos="100000">
                <a:schemeClr val="bg1">
                  <a:alpha val="48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12" name="Marcador de pie de página 2">
            <a:extLst>
              <a:ext uri="{FF2B5EF4-FFF2-40B4-BE49-F238E27FC236}">
                <a16:creationId xmlns:a16="http://schemas.microsoft.com/office/drawing/2014/main" id="{E5E9B4B2-C7D2-42DF-B10D-66CD0A09E1E3}"/>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13" name="Marcador de número de diapositiva 3">
            <a:extLst>
              <a:ext uri="{FF2B5EF4-FFF2-40B4-BE49-F238E27FC236}">
                <a16:creationId xmlns:a16="http://schemas.microsoft.com/office/drawing/2014/main" id="{9B18FCEB-71E7-458B-B632-79AC92628FDD}"/>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15" name="Marcador de fecha 1">
            <a:extLst>
              <a:ext uri="{FF2B5EF4-FFF2-40B4-BE49-F238E27FC236}">
                <a16:creationId xmlns:a16="http://schemas.microsoft.com/office/drawing/2014/main" id="{D1D4EFE5-F90E-4F49-BFB4-6D8F761B5934}"/>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sp>
        <p:nvSpPr>
          <p:cNvPr id="20" name="Text Placeholder 7">
            <a:extLst>
              <a:ext uri="{FF2B5EF4-FFF2-40B4-BE49-F238E27FC236}">
                <a16:creationId xmlns:a16="http://schemas.microsoft.com/office/drawing/2014/main" id="{A42FD83C-6846-4F25-8B74-555ECFBB5E48}"/>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21" name="Text Placeholder 9">
            <a:extLst>
              <a:ext uri="{FF2B5EF4-FFF2-40B4-BE49-F238E27FC236}">
                <a16:creationId xmlns:a16="http://schemas.microsoft.com/office/drawing/2014/main" id="{92E43893-13FC-4E4A-966A-433E5BEDD0F5}"/>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22" name="Title 1">
            <a:extLst>
              <a:ext uri="{FF2B5EF4-FFF2-40B4-BE49-F238E27FC236}">
                <a16:creationId xmlns:a16="http://schemas.microsoft.com/office/drawing/2014/main" id="{FCFF44F9-FA02-4BBF-8272-78296FC4D190}"/>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bg1"/>
                </a:solidFill>
              </a:defRPr>
            </a:lvl1pPr>
          </a:lstStyle>
          <a:p>
            <a:pPr lvl="0">
              <a:lnSpc>
                <a:spcPct val="80000"/>
              </a:lnSpc>
            </a:pPr>
            <a:r>
              <a:rPr lang="en-US" noProof="0"/>
              <a:t>Click to edit master title – 3 lines of copy max</a:t>
            </a:r>
          </a:p>
        </p:txBody>
      </p:sp>
      <p:sp>
        <p:nvSpPr>
          <p:cNvPr id="23" name="Subtitle 2">
            <a:extLst>
              <a:ext uri="{FF2B5EF4-FFF2-40B4-BE49-F238E27FC236}">
                <a16:creationId xmlns:a16="http://schemas.microsoft.com/office/drawing/2014/main" id="{846DE4AB-00F6-44FD-BD2E-F8D4A22479B8}"/>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7" name="Conector recto 16">
            <a:extLst>
              <a:ext uri="{FF2B5EF4-FFF2-40B4-BE49-F238E27FC236}">
                <a16:creationId xmlns:a16="http://schemas.microsoft.com/office/drawing/2014/main" id="{92499032-E064-40C8-8A35-94FDD46ED294}"/>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áfico 18">
            <a:extLst>
              <a:ext uri="{FF2B5EF4-FFF2-40B4-BE49-F238E27FC236}">
                <a16:creationId xmlns:a16="http://schemas.microsoft.com/office/drawing/2014/main" id="{DA685412-68AB-4B5F-885C-1499DE4BDB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201418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9_Full Page Photo Slide">
    <p:bg>
      <p:bgPr>
        <a:solidFill>
          <a:srgbClr val="0E032C"/>
        </a:solidFill>
        <a:effectLst/>
      </p:bgPr>
    </p:bg>
    <p:spTree>
      <p:nvGrpSpPr>
        <p:cNvPr id="1" name=""/>
        <p:cNvGrpSpPr/>
        <p:nvPr/>
      </p:nvGrpSpPr>
      <p:grpSpPr>
        <a:xfrm>
          <a:off x="0" y="0"/>
          <a:ext cx="0" cy="0"/>
          <a:chOff x="0" y="0"/>
          <a:chExt cx="0" cy="0"/>
        </a:xfrm>
      </p:grpSpPr>
      <p:sp>
        <p:nvSpPr>
          <p:cNvPr id="54" name="Forma libre: forma 53">
            <a:extLst>
              <a:ext uri="{FF2B5EF4-FFF2-40B4-BE49-F238E27FC236}">
                <a16:creationId xmlns:a16="http://schemas.microsoft.com/office/drawing/2014/main" id="{AA3C01B0-0EC2-47DC-8F23-9136343EAE81}"/>
              </a:ext>
            </a:extLst>
          </p:cNvPr>
          <p:cNvSpPr>
            <a:spLocks/>
          </p:cNvSpPr>
          <p:nvPr userDrawn="1"/>
        </p:nvSpPr>
        <p:spPr bwMode="auto">
          <a:xfrm>
            <a:off x="1" y="4938841"/>
            <a:ext cx="1478468" cy="1919159"/>
          </a:xfrm>
          <a:custGeom>
            <a:avLst/>
            <a:gdLst>
              <a:gd name="connsiteX0" fmla="*/ 0 w 1108851"/>
              <a:gd name="connsiteY0" fmla="*/ 0 h 1439369"/>
              <a:gd name="connsiteX1" fmla="*/ 399667 w 1108851"/>
              <a:gd name="connsiteY1" fmla="*/ 156011 h 1439369"/>
              <a:gd name="connsiteX2" fmla="*/ 1108851 w 1108851"/>
              <a:gd name="connsiteY2" fmla="*/ 1385621 h 1439369"/>
              <a:gd name="connsiteX3" fmla="*/ 1105173 w 1108851"/>
              <a:gd name="connsiteY3" fmla="*/ 1439369 h 1439369"/>
              <a:gd name="connsiteX4" fmla="*/ 0 w 1108851"/>
              <a:gd name="connsiteY4" fmla="*/ 1439369 h 143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851" h="1439369">
                <a:moveTo>
                  <a:pt x="0" y="0"/>
                </a:moveTo>
                <a:cubicBezTo>
                  <a:pt x="138231" y="30945"/>
                  <a:pt x="273457" y="82948"/>
                  <a:pt x="399667" y="156011"/>
                </a:cubicBezTo>
                <a:cubicBezTo>
                  <a:pt x="838400" y="409584"/>
                  <a:pt x="1108851" y="878047"/>
                  <a:pt x="1108851" y="1385621"/>
                </a:cubicBezTo>
                <a:lnTo>
                  <a:pt x="1105173" y="1439369"/>
                </a:lnTo>
                <a:lnTo>
                  <a:pt x="0" y="1439369"/>
                </a:lnTo>
                <a:close/>
              </a:path>
            </a:pathLst>
          </a:custGeom>
          <a:gradFill flip="none" rotWithShape="1">
            <a:gsLst>
              <a:gs pos="35000">
                <a:schemeClr val="accent2">
                  <a:alpha val="50000"/>
                </a:schemeClr>
              </a:gs>
              <a:gs pos="7000">
                <a:schemeClr val="accent2"/>
              </a:gs>
              <a:gs pos="92000">
                <a:schemeClr val="accent2">
                  <a:alpha val="0"/>
                </a:schemeClr>
              </a:gs>
            </a:gsLst>
            <a:lin ang="18900000" scaled="1"/>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2" name="Forma libre: forma 51">
            <a:extLst>
              <a:ext uri="{FF2B5EF4-FFF2-40B4-BE49-F238E27FC236}">
                <a16:creationId xmlns:a16="http://schemas.microsoft.com/office/drawing/2014/main" id="{6F1AC6FF-EB73-4187-B0DA-38564FAEE881}"/>
              </a:ext>
            </a:extLst>
          </p:cNvPr>
          <p:cNvSpPr>
            <a:spLocks/>
          </p:cNvSpPr>
          <p:nvPr userDrawn="1"/>
        </p:nvSpPr>
        <p:spPr bwMode="auto">
          <a:xfrm>
            <a:off x="2014144" y="0"/>
            <a:ext cx="10177856" cy="6172840"/>
          </a:xfrm>
          <a:custGeom>
            <a:avLst/>
            <a:gdLst>
              <a:gd name="connsiteX0" fmla="*/ 4132566 w 7633392"/>
              <a:gd name="connsiteY0" fmla="*/ 0 h 4629630"/>
              <a:gd name="connsiteX1" fmla="*/ 7633392 w 7633392"/>
              <a:gd name="connsiteY1" fmla="*/ 0 h 4629630"/>
              <a:gd name="connsiteX2" fmla="*/ 7633392 w 7633392"/>
              <a:gd name="connsiteY2" fmla="*/ 1254887 h 4629630"/>
              <a:gd name="connsiteX3" fmla="*/ 2126228 w 7633392"/>
              <a:gd name="connsiteY3" fmla="*/ 4439435 h 4629630"/>
              <a:gd name="connsiteX4" fmla="*/ 708886 w 7633392"/>
              <a:gd name="connsiteY4" fmla="*/ 4439435 h 4629630"/>
              <a:gd name="connsiteX5" fmla="*/ 0 w 7633392"/>
              <a:gd name="connsiteY5" fmla="*/ 3209715 h 4629630"/>
              <a:gd name="connsiteX6" fmla="*/ 708886 w 7633392"/>
              <a:gd name="connsiteY6" fmla="*/ 1979996 h 462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3392" h="4629630">
                <a:moveTo>
                  <a:pt x="4132566" y="0"/>
                </a:moveTo>
                <a:lnTo>
                  <a:pt x="7633392" y="0"/>
                </a:lnTo>
                <a:lnTo>
                  <a:pt x="7633392" y="1254887"/>
                </a:lnTo>
                <a:lnTo>
                  <a:pt x="2126228" y="4439435"/>
                </a:lnTo>
                <a:cubicBezTo>
                  <a:pt x="1687680" y="4693029"/>
                  <a:pt x="1147434" y="4693029"/>
                  <a:pt x="708886" y="4439435"/>
                </a:cubicBezTo>
                <a:cubicBezTo>
                  <a:pt x="270338" y="4185840"/>
                  <a:pt x="0" y="3717334"/>
                  <a:pt x="0" y="3209715"/>
                </a:cubicBezTo>
                <a:cubicBezTo>
                  <a:pt x="0" y="2702526"/>
                  <a:pt x="270338" y="2234020"/>
                  <a:pt x="708886" y="1979996"/>
                </a:cubicBezTo>
                <a:close/>
              </a:path>
            </a:pathLst>
          </a:custGeom>
          <a:gradFill flip="none" rotWithShape="1">
            <a:gsLst>
              <a:gs pos="74000">
                <a:schemeClr val="accent2">
                  <a:alpha val="50000"/>
                </a:schemeClr>
              </a:gs>
              <a:gs pos="42000">
                <a:schemeClr val="accent2"/>
              </a:gs>
              <a:gs pos="100000">
                <a:schemeClr val="accent2">
                  <a:alpha val="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0" name="Forma libre: forma 49">
            <a:extLst>
              <a:ext uri="{FF2B5EF4-FFF2-40B4-BE49-F238E27FC236}">
                <a16:creationId xmlns:a16="http://schemas.microsoft.com/office/drawing/2014/main" id="{C8BA3799-B6FC-4FD2-B59E-BEBDEF49BCCF}"/>
              </a:ext>
            </a:extLst>
          </p:cNvPr>
          <p:cNvSpPr>
            <a:spLocks/>
          </p:cNvSpPr>
          <p:nvPr userDrawn="1"/>
        </p:nvSpPr>
        <p:spPr bwMode="auto">
          <a:xfrm>
            <a:off x="0" y="0"/>
            <a:ext cx="3997179" cy="2311589"/>
          </a:xfrm>
          <a:custGeom>
            <a:avLst/>
            <a:gdLst>
              <a:gd name="connsiteX0" fmla="*/ 0 w 2997884"/>
              <a:gd name="connsiteY0" fmla="*/ 0 h 1733692"/>
              <a:gd name="connsiteX1" fmla="*/ 2997884 w 2997884"/>
              <a:gd name="connsiteY1" fmla="*/ 0 h 1733692"/>
              <a:gd name="connsiteX2" fmla="*/ 0 w 2997884"/>
              <a:gd name="connsiteY2" fmla="*/ 1733692 h 1733692"/>
            </a:gdLst>
            <a:ahLst/>
            <a:cxnLst>
              <a:cxn ang="0">
                <a:pos x="connsiteX0" y="connsiteY0"/>
              </a:cxn>
              <a:cxn ang="0">
                <a:pos x="connsiteX1" y="connsiteY1"/>
              </a:cxn>
              <a:cxn ang="0">
                <a:pos x="connsiteX2" y="connsiteY2"/>
              </a:cxn>
            </a:cxnLst>
            <a:rect l="l" t="t" r="r" b="b"/>
            <a:pathLst>
              <a:path w="2997884" h="1733692">
                <a:moveTo>
                  <a:pt x="0" y="0"/>
                </a:moveTo>
                <a:lnTo>
                  <a:pt x="2997884" y="0"/>
                </a:lnTo>
                <a:lnTo>
                  <a:pt x="0" y="1733692"/>
                </a:lnTo>
                <a:close/>
              </a:path>
            </a:pathLst>
          </a:custGeom>
          <a:gradFill flip="none" rotWithShape="1">
            <a:gsLst>
              <a:gs pos="83000">
                <a:schemeClr val="accent4">
                  <a:alpha val="50000"/>
                </a:schemeClr>
              </a:gs>
              <a:gs pos="37000">
                <a:schemeClr val="accent4"/>
              </a:gs>
            </a:gsLst>
            <a:lin ang="198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45" name="Freeform 6">
            <a:extLst>
              <a:ext uri="{FF2B5EF4-FFF2-40B4-BE49-F238E27FC236}">
                <a16:creationId xmlns:a16="http://schemas.microsoft.com/office/drawing/2014/main" id="{5F90BC11-3905-40DB-B28C-AAAF5BD89E0C}"/>
              </a:ext>
            </a:extLst>
          </p:cNvPr>
          <p:cNvSpPr>
            <a:spLocks/>
          </p:cNvSpPr>
          <p:nvPr userDrawn="1"/>
        </p:nvSpPr>
        <p:spPr bwMode="auto">
          <a:xfrm>
            <a:off x="6794385" y="3737016"/>
            <a:ext cx="5397615" cy="3120984"/>
          </a:xfrm>
          <a:custGeom>
            <a:avLst/>
            <a:gdLst>
              <a:gd name="T0" fmla="*/ 12118 w 12118"/>
              <a:gd name="T1" fmla="*/ 6997 h 6997"/>
              <a:gd name="T2" fmla="*/ 12118 w 12118"/>
              <a:gd name="T3" fmla="*/ 0 h 6997"/>
              <a:gd name="T4" fmla="*/ 0 w 12118"/>
              <a:gd name="T5" fmla="*/ 6997 h 6997"/>
              <a:gd name="T6" fmla="*/ 12118 w 12118"/>
              <a:gd name="T7" fmla="*/ 6997 h 6997"/>
            </a:gdLst>
            <a:ahLst/>
            <a:cxnLst>
              <a:cxn ang="0">
                <a:pos x="T0" y="T1"/>
              </a:cxn>
              <a:cxn ang="0">
                <a:pos x="T2" y="T3"/>
              </a:cxn>
              <a:cxn ang="0">
                <a:pos x="T4" y="T5"/>
              </a:cxn>
              <a:cxn ang="0">
                <a:pos x="T6" y="T7"/>
              </a:cxn>
            </a:cxnLst>
            <a:rect l="0" t="0" r="r" b="b"/>
            <a:pathLst>
              <a:path w="12118" h="6997">
                <a:moveTo>
                  <a:pt x="12118" y="6997"/>
                </a:moveTo>
                <a:lnTo>
                  <a:pt x="12118" y="0"/>
                </a:lnTo>
                <a:lnTo>
                  <a:pt x="0" y="6997"/>
                </a:lnTo>
                <a:lnTo>
                  <a:pt x="12118" y="6997"/>
                </a:lnTo>
                <a:close/>
              </a:path>
            </a:pathLst>
          </a:custGeom>
          <a:gradFill flip="none" rotWithShape="1">
            <a:gsLst>
              <a:gs pos="83000">
                <a:schemeClr val="accent3">
                  <a:alpha val="50000"/>
                </a:schemeClr>
              </a:gs>
              <a:gs pos="37000">
                <a:schemeClr val="accent3"/>
              </a:gs>
            </a:gsLst>
            <a:lin ang="198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3" name="Text Placeholder 7">
            <a:extLst>
              <a:ext uri="{FF2B5EF4-FFF2-40B4-BE49-F238E27FC236}">
                <a16:creationId xmlns:a16="http://schemas.microsoft.com/office/drawing/2014/main" id="{BF3082B3-D125-4A71-A6CB-47ECC41598B3}"/>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4" name="Text Placeholder 9">
            <a:extLst>
              <a:ext uri="{FF2B5EF4-FFF2-40B4-BE49-F238E27FC236}">
                <a16:creationId xmlns:a16="http://schemas.microsoft.com/office/drawing/2014/main" id="{07979011-35F5-4786-9BDC-F39B5DDA840A}"/>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15" name="Title 1">
            <a:extLst>
              <a:ext uri="{FF2B5EF4-FFF2-40B4-BE49-F238E27FC236}">
                <a16:creationId xmlns:a16="http://schemas.microsoft.com/office/drawing/2014/main" id="{DB81238E-09B8-45C5-8306-720732A6C855}"/>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bg1"/>
                </a:solidFill>
              </a:defRPr>
            </a:lvl1pPr>
          </a:lstStyle>
          <a:p>
            <a:pPr lvl="0">
              <a:lnSpc>
                <a:spcPct val="80000"/>
              </a:lnSpc>
            </a:pPr>
            <a:r>
              <a:rPr lang="en-US" noProof="0"/>
              <a:t>Click to edit master title – 3 lines of copy max</a:t>
            </a:r>
          </a:p>
        </p:txBody>
      </p:sp>
      <p:sp>
        <p:nvSpPr>
          <p:cNvPr id="16" name="Subtitle 2">
            <a:extLst>
              <a:ext uri="{FF2B5EF4-FFF2-40B4-BE49-F238E27FC236}">
                <a16:creationId xmlns:a16="http://schemas.microsoft.com/office/drawing/2014/main" id="{2EA87A5C-B5F1-4DD3-BE28-9734268D5245}"/>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37" name="Marcador de pie de página 2">
            <a:extLst>
              <a:ext uri="{FF2B5EF4-FFF2-40B4-BE49-F238E27FC236}">
                <a16:creationId xmlns:a16="http://schemas.microsoft.com/office/drawing/2014/main" id="{71A0C04B-4BDC-4FC2-877D-D4715571BBE0}"/>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38" name="Marcador de número de diapositiva 3">
            <a:extLst>
              <a:ext uri="{FF2B5EF4-FFF2-40B4-BE49-F238E27FC236}">
                <a16:creationId xmlns:a16="http://schemas.microsoft.com/office/drawing/2014/main" id="{CC15C855-8B01-409D-8BE3-FC98F1AEB4B1}"/>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39" name="Marcador de fecha 1">
            <a:extLst>
              <a:ext uri="{FF2B5EF4-FFF2-40B4-BE49-F238E27FC236}">
                <a16:creationId xmlns:a16="http://schemas.microsoft.com/office/drawing/2014/main" id="{46B4F82F-0098-4A13-8FBF-5732ECE0D0AD}"/>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cxnSp>
        <p:nvCxnSpPr>
          <p:cNvPr id="17" name="Conector recto 16">
            <a:extLst>
              <a:ext uri="{FF2B5EF4-FFF2-40B4-BE49-F238E27FC236}">
                <a16:creationId xmlns:a16="http://schemas.microsoft.com/office/drawing/2014/main" id="{BCAECFD6-121C-4F50-82B3-E3CD90B094BF}"/>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áfico 18">
            <a:extLst>
              <a:ext uri="{FF2B5EF4-FFF2-40B4-BE49-F238E27FC236}">
                <a16:creationId xmlns:a16="http://schemas.microsoft.com/office/drawing/2014/main" id="{C6977DCD-E9B6-4008-9B08-157FCDED5E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348049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1_Full Page Photo Slide">
    <p:bg>
      <p:bgPr>
        <a:solidFill>
          <a:srgbClr val="0E032C"/>
        </a:solidFill>
        <a:effectLst/>
      </p:bgPr>
    </p:bg>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id="{6C53BDF3-2F3F-4DB2-99F3-7772854B74F7}"/>
              </a:ext>
            </a:extLst>
          </p:cNvPr>
          <p:cNvSpPr>
            <a:spLocks/>
          </p:cNvSpPr>
          <p:nvPr userDrawn="1"/>
        </p:nvSpPr>
        <p:spPr bwMode="auto">
          <a:xfrm>
            <a:off x="1" y="4938841"/>
            <a:ext cx="1478468" cy="1919159"/>
          </a:xfrm>
          <a:custGeom>
            <a:avLst/>
            <a:gdLst>
              <a:gd name="connsiteX0" fmla="*/ 0 w 1108851"/>
              <a:gd name="connsiteY0" fmla="*/ 0 h 1439369"/>
              <a:gd name="connsiteX1" fmla="*/ 399667 w 1108851"/>
              <a:gd name="connsiteY1" fmla="*/ 156011 h 1439369"/>
              <a:gd name="connsiteX2" fmla="*/ 1108851 w 1108851"/>
              <a:gd name="connsiteY2" fmla="*/ 1385621 h 1439369"/>
              <a:gd name="connsiteX3" fmla="*/ 1105173 w 1108851"/>
              <a:gd name="connsiteY3" fmla="*/ 1439369 h 1439369"/>
              <a:gd name="connsiteX4" fmla="*/ 0 w 1108851"/>
              <a:gd name="connsiteY4" fmla="*/ 1439369 h 143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851" h="1439369">
                <a:moveTo>
                  <a:pt x="0" y="0"/>
                </a:moveTo>
                <a:cubicBezTo>
                  <a:pt x="138231" y="30945"/>
                  <a:pt x="273457" y="82948"/>
                  <a:pt x="399667" y="156011"/>
                </a:cubicBezTo>
                <a:cubicBezTo>
                  <a:pt x="838400" y="409584"/>
                  <a:pt x="1108851" y="878047"/>
                  <a:pt x="1108851" y="1385621"/>
                </a:cubicBezTo>
                <a:lnTo>
                  <a:pt x="1105173" y="1439369"/>
                </a:lnTo>
                <a:lnTo>
                  <a:pt x="0" y="1439369"/>
                </a:lnTo>
                <a:close/>
              </a:path>
            </a:pathLst>
          </a:custGeom>
          <a:gradFill flip="none" rotWithShape="1">
            <a:gsLst>
              <a:gs pos="29000">
                <a:schemeClr val="accent2">
                  <a:alpha val="50000"/>
                </a:schemeClr>
              </a:gs>
              <a:gs pos="0">
                <a:schemeClr val="accent2">
                  <a:alpha val="77000"/>
                </a:schemeClr>
              </a:gs>
              <a:gs pos="80000">
                <a:schemeClr val="accent2">
                  <a:alpha val="0"/>
                </a:schemeClr>
              </a:gs>
            </a:gsLst>
            <a:lin ang="18900000" scaled="1"/>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2" name="Forma libre: forma 51">
            <a:extLst>
              <a:ext uri="{FF2B5EF4-FFF2-40B4-BE49-F238E27FC236}">
                <a16:creationId xmlns:a16="http://schemas.microsoft.com/office/drawing/2014/main" id="{6F1AC6FF-EB73-4187-B0DA-38564FAEE881}"/>
              </a:ext>
            </a:extLst>
          </p:cNvPr>
          <p:cNvSpPr>
            <a:spLocks/>
          </p:cNvSpPr>
          <p:nvPr userDrawn="1"/>
        </p:nvSpPr>
        <p:spPr bwMode="auto">
          <a:xfrm>
            <a:off x="2014144" y="0"/>
            <a:ext cx="10177856" cy="6172840"/>
          </a:xfrm>
          <a:custGeom>
            <a:avLst/>
            <a:gdLst>
              <a:gd name="connsiteX0" fmla="*/ 4132566 w 7633392"/>
              <a:gd name="connsiteY0" fmla="*/ 0 h 4629630"/>
              <a:gd name="connsiteX1" fmla="*/ 7633392 w 7633392"/>
              <a:gd name="connsiteY1" fmla="*/ 0 h 4629630"/>
              <a:gd name="connsiteX2" fmla="*/ 7633392 w 7633392"/>
              <a:gd name="connsiteY2" fmla="*/ 1254887 h 4629630"/>
              <a:gd name="connsiteX3" fmla="*/ 2126228 w 7633392"/>
              <a:gd name="connsiteY3" fmla="*/ 4439435 h 4629630"/>
              <a:gd name="connsiteX4" fmla="*/ 708886 w 7633392"/>
              <a:gd name="connsiteY4" fmla="*/ 4439435 h 4629630"/>
              <a:gd name="connsiteX5" fmla="*/ 0 w 7633392"/>
              <a:gd name="connsiteY5" fmla="*/ 3209715 h 4629630"/>
              <a:gd name="connsiteX6" fmla="*/ 708886 w 7633392"/>
              <a:gd name="connsiteY6" fmla="*/ 1979996 h 462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3392" h="4629630">
                <a:moveTo>
                  <a:pt x="4132566" y="0"/>
                </a:moveTo>
                <a:lnTo>
                  <a:pt x="7633392" y="0"/>
                </a:lnTo>
                <a:lnTo>
                  <a:pt x="7633392" y="1254887"/>
                </a:lnTo>
                <a:lnTo>
                  <a:pt x="2126228" y="4439435"/>
                </a:lnTo>
                <a:cubicBezTo>
                  <a:pt x="1687680" y="4693029"/>
                  <a:pt x="1147434" y="4693029"/>
                  <a:pt x="708886" y="4439435"/>
                </a:cubicBezTo>
                <a:cubicBezTo>
                  <a:pt x="270338" y="4185840"/>
                  <a:pt x="0" y="3717334"/>
                  <a:pt x="0" y="3209715"/>
                </a:cubicBezTo>
                <a:cubicBezTo>
                  <a:pt x="0" y="2702526"/>
                  <a:pt x="270338" y="2234020"/>
                  <a:pt x="708886" y="1979996"/>
                </a:cubicBezTo>
                <a:close/>
              </a:path>
            </a:pathLst>
          </a:custGeom>
          <a:solidFill>
            <a:schemeClr val="accent2"/>
          </a:soli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0" name="Forma libre: forma 49">
            <a:extLst>
              <a:ext uri="{FF2B5EF4-FFF2-40B4-BE49-F238E27FC236}">
                <a16:creationId xmlns:a16="http://schemas.microsoft.com/office/drawing/2014/main" id="{C8BA3799-B6FC-4FD2-B59E-BEBDEF49BCCF}"/>
              </a:ext>
            </a:extLst>
          </p:cNvPr>
          <p:cNvSpPr>
            <a:spLocks/>
          </p:cNvSpPr>
          <p:nvPr userDrawn="1"/>
        </p:nvSpPr>
        <p:spPr bwMode="auto">
          <a:xfrm>
            <a:off x="0" y="0"/>
            <a:ext cx="3997179" cy="2311589"/>
          </a:xfrm>
          <a:custGeom>
            <a:avLst/>
            <a:gdLst>
              <a:gd name="connsiteX0" fmla="*/ 0 w 2997884"/>
              <a:gd name="connsiteY0" fmla="*/ 0 h 1733692"/>
              <a:gd name="connsiteX1" fmla="*/ 2997884 w 2997884"/>
              <a:gd name="connsiteY1" fmla="*/ 0 h 1733692"/>
              <a:gd name="connsiteX2" fmla="*/ 0 w 2997884"/>
              <a:gd name="connsiteY2" fmla="*/ 1733692 h 1733692"/>
            </a:gdLst>
            <a:ahLst/>
            <a:cxnLst>
              <a:cxn ang="0">
                <a:pos x="connsiteX0" y="connsiteY0"/>
              </a:cxn>
              <a:cxn ang="0">
                <a:pos x="connsiteX1" y="connsiteY1"/>
              </a:cxn>
              <a:cxn ang="0">
                <a:pos x="connsiteX2" y="connsiteY2"/>
              </a:cxn>
            </a:cxnLst>
            <a:rect l="l" t="t" r="r" b="b"/>
            <a:pathLst>
              <a:path w="2997884" h="1733692">
                <a:moveTo>
                  <a:pt x="0" y="0"/>
                </a:moveTo>
                <a:lnTo>
                  <a:pt x="2997884" y="0"/>
                </a:lnTo>
                <a:lnTo>
                  <a:pt x="0" y="1733692"/>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45" name="Freeform 6">
            <a:extLst>
              <a:ext uri="{FF2B5EF4-FFF2-40B4-BE49-F238E27FC236}">
                <a16:creationId xmlns:a16="http://schemas.microsoft.com/office/drawing/2014/main" id="{5F90BC11-3905-40DB-B28C-AAAF5BD89E0C}"/>
              </a:ext>
            </a:extLst>
          </p:cNvPr>
          <p:cNvSpPr>
            <a:spLocks/>
          </p:cNvSpPr>
          <p:nvPr userDrawn="1"/>
        </p:nvSpPr>
        <p:spPr bwMode="auto">
          <a:xfrm>
            <a:off x="6794385" y="3737016"/>
            <a:ext cx="5397615" cy="3120984"/>
          </a:xfrm>
          <a:custGeom>
            <a:avLst/>
            <a:gdLst>
              <a:gd name="T0" fmla="*/ 12118 w 12118"/>
              <a:gd name="T1" fmla="*/ 6997 h 6997"/>
              <a:gd name="T2" fmla="*/ 12118 w 12118"/>
              <a:gd name="T3" fmla="*/ 0 h 6997"/>
              <a:gd name="T4" fmla="*/ 0 w 12118"/>
              <a:gd name="T5" fmla="*/ 6997 h 6997"/>
              <a:gd name="T6" fmla="*/ 12118 w 12118"/>
              <a:gd name="T7" fmla="*/ 6997 h 6997"/>
            </a:gdLst>
            <a:ahLst/>
            <a:cxnLst>
              <a:cxn ang="0">
                <a:pos x="T0" y="T1"/>
              </a:cxn>
              <a:cxn ang="0">
                <a:pos x="T2" y="T3"/>
              </a:cxn>
              <a:cxn ang="0">
                <a:pos x="T4" y="T5"/>
              </a:cxn>
              <a:cxn ang="0">
                <a:pos x="T6" y="T7"/>
              </a:cxn>
            </a:cxnLst>
            <a:rect l="0" t="0" r="r" b="b"/>
            <a:pathLst>
              <a:path w="12118" h="6997">
                <a:moveTo>
                  <a:pt x="12118" y="6997"/>
                </a:moveTo>
                <a:lnTo>
                  <a:pt x="12118" y="0"/>
                </a:lnTo>
                <a:lnTo>
                  <a:pt x="0" y="6997"/>
                </a:lnTo>
                <a:lnTo>
                  <a:pt x="12118" y="6997"/>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9" name="Marcador de pie de página 2">
            <a:extLst>
              <a:ext uri="{FF2B5EF4-FFF2-40B4-BE49-F238E27FC236}">
                <a16:creationId xmlns:a16="http://schemas.microsoft.com/office/drawing/2014/main" id="{B5A6E0A6-7A0F-48EC-9A7C-C92D744FB229}"/>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30" name="Marcador de número de diapositiva 3">
            <a:extLst>
              <a:ext uri="{FF2B5EF4-FFF2-40B4-BE49-F238E27FC236}">
                <a16:creationId xmlns:a16="http://schemas.microsoft.com/office/drawing/2014/main" id="{547FA594-6C24-4A23-823E-2244A52BC7C7}"/>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31" name="Marcador de fecha 1">
            <a:extLst>
              <a:ext uri="{FF2B5EF4-FFF2-40B4-BE49-F238E27FC236}">
                <a16:creationId xmlns:a16="http://schemas.microsoft.com/office/drawing/2014/main" id="{934FB0F9-928A-4D78-9467-A50AC579EA45}"/>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sp>
        <p:nvSpPr>
          <p:cNvPr id="14" name="Text Placeholder 7">
            <a:extLst>
              <a:ext uri="{FF2B5EF4-FFF2-40B4-BE49-F238E27FC236}">
                <a16:creationId xmlns:a16="http://schemas.microsoft.com/office/drawing/2014/main" id="{6FC015AC-45D3-4F59-B4A7-E4A82EFF9E3F}"/>
              </a:ext>
            </a:extLst>
          </p:cNvPr>
          <p:cNvSpPr>
            <a:spLocks noGrp="1"/>
          </p:cNvSpPr>
          <p:nvPr>
            <p:ph type="body" sz="quarter" idx="10" hasCustomPrompt="1"/>
          </p:nvPr>
        </p:nvSpPr>
        <p:spPr>
          <a:xfrm>
            <a:off x="2172572" y="3873423"/>
            <a:ext cx="7677151"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5" name="Text Placeholder 9">
            <a:extLst>
              <a:ext uri="{FF2B5EF4-FFF2-40B4-BE49-F238E27FC236}">
                <a16:creationId xmlns:a16="http://schemas.microsoft.com/office/drawing/2014/main" id="{588E0024-A1A3-4FD1-913F-1AC825D0E3E6}"/>
              </a:ext>
            </a:extLst>
          </p:cNvPr>
          <p:cNvSpPr>
            <a:spLocks noGrp="1"/>
          </p:cNvSpPr>
          <p:nvPr>
            <p:ph type="body" sz="quarter" idx="11" hasCustomPrompt="1"/>
          </p:nvPr>
        </p:nvSpPr>
        <p:spPr>
          <a:xfrm>
            <a:off x="2172572" y="5030604"/>
            <a:ext cx="7677151"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16" name="Title 1">
            <a:extLst>
              <a:ext uri="{FF2B5EF4-FFF2-40B4-BE49-F238E27FC236}">
                <a16:creationId xmlns:a16="http://schemas.microsoft.com/office/drawing/2014/main" id="{03B7344B-E05F-4ADB-91D1-21989287D08E}"/>
              </a:ext>
            </a:extLst>
          </p:cNvPr>
          <p:cNvSpPr>
            <a:spLocks noGrp="1"/>
          </p:cNvSpPr>
          <p:nvPr>
            <p:ph type="ctrTitle" hasCustomPrompt="1"/>
          </p:nvPr>
        </p:nvSpPr>
        <p:spPr>
          <a:xfrm>
            <a:off x="2184399" y="1781047"/>
            <a:ext cx="7677151" cy="1855055"/>
          </a:xfrm>
          <a:prstGeom prst="rect">
            <a:avLst/>
          </a:prstGeom>
        </p:spPr>
        <p:txBody>
          <a:bodyPr vert="horz" lIns="0" tIns="0" rIns="0" bIns="0" rtlCol="0" anchor="b" anchorCtr="0">
            <a:noAutofit/>
          </a:bodyPr>
          <a:lstStyle>
            <a:lvl1pPr>
              <a:lnSpc>
                <a:spcPct val="85000"/>
              </a:lnSpc>
              <a:defRPr lang="en-US" sz="5400" b="1" spc="0" baseline="0" dirty="0">
                <a:solidFill>
                  <a:schemeClr val="bg1"/>
                </a:solidFill>
              </a:defRPr>
            </a:lvl1pPr>
          </a:lstStyle>
          <a:p>
            <a:pPr lvl="0">
              <a:lnSpc>
                <a:spcPct val="80000"/>
              </a:lnSpc>
            </a:pPr>
            <a:r>
              <a:rPr lang="en-US" noProof="0"/>
              <a:t>Click to edit master title – 3 lines of copy max</a:t>
            </a:r>
          </a:p>
        </p:txBody>
      </p:sp>
      <p:sp>
        <p:nvSpPr>
          <p:cNvPr id="17" name="Subtitle 2">
            <a:extLst>
              <a:ext uri="{FF2B5EF4-FFF2-40B4-BE49-F238E27FC236}">
                <a16:creationId xmlns:a16="http://schemas.microsoft.com/office/drawing/2014/main" id="{6759A9DC-9935-416F-8110-D070D814ED7F}"/>
              </a:ext>
            </a:extLst>
          </p:cNvPr>
          <p:cNvSpPr>
            <a:spLocks noGrp="1"/>
          </p:cNvSpPr>
          <p:nvPr>
            <p:ph type="subTitle" idx="1" hasCustomPrompt="1"/>
          </p:nvPr>
        </p:nvSpPr>
        <p:spPr>
          <a:xfrm>
            <a:off x="2184399" y="609600"/>
            <a:ext cx="7677151" cy="635005"/>
          </a:xfrm>
        </p:spPr>
        <p:txBody>
          <a:bodyPr anchor="b">
            <a:noAutofit/>
          </a:bodyPr>
          <a:lstStyle>
            <a:lvl1pPr marL="0" indent="0" algn="l">
              <a:buNone/>
              <a:defRPr sz="24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8" name="Conector recto 17">
            <a:extLst>
              <a:ext uri="{FF2B5EF4-FFF2-40B4-BE49-F238E27FC236}">
                <a16:creationId xmlns:a16="http://schemas.microsoft.com/office/drawing/2014/main" id="{6B02A7B0-BD8D-4B52-8387-A33694CE9B85}"/>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áfico 19">
            <a:extLst>
              <a:ext uri="{FF2B5EF4-FFF2-40B4-BE49-F238E27FC236}">
                <a16:creationId xmlns:a16="http://schemas.microsoft.com/office/drawing/2014/main" id="{FF3D2A76-DEBD-4A0A-8CC8-A3719E5F90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186610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8_Full Page Photo Slide">
    <p:bg>
      <p:bgPr>
        <a:solidFill>
          <a:schemeClr val="accent2"/>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CF30A82-D266-4130-B4C7-B93B821BFF9E}"/>
              </a:ext>
            </a:extLst>
          </p:cNvPr>
          <p:cNvSpPr>
            <a:spLocks/>
          </p:cNvSpPr>
          <p:nvPr userDrawn="1"/>
        </p:nvSpPr>
        <p:spPr bwMode="auto">
          <a:xfrm>
            <a:off x="6157469" y="3373864"/>
            <a:ext cx="6034531" cy="3484136"/>
          </a:xfrm>
          <a:custGeom>
            <a:avLst/>
            <a:gdLst>
              <a:gd name="T0" fmla="*/ 0 w 33525"/>
              <a:gd name="T1" fmla="*/ 19356 h 19356"/>
              <a:gd name="T2" fmla="*/ 29699 w 33525"/>
              <a:gd name="T3" fmla="*/ 19356 h 19356"/>
              <a:gd name="T4" fmla="*/ 33525 w 33525"/>
              <a:gd name="T5" fmla="*/ 17147 h 19356"/>
              <a:gd name="T6" fmla="*/ 33525 w 33525"/>
              <a:gd name="T7" fmla="*/ 0 h 19356"/>
              <a:gd name="T8" fmla="*/ 33525 w 33525"/>
              <a:gd name="T9" fmla="*/ 0 h 19356"/>
              <a:gd name="T10" fmla="*/ 0 w 33525"/>
              <a:gd name="T11" fmla="*/ 19356 h 19356"/>
            </a:gdLst>
            <a:ahLst/>
            <a:cxnLst>
              <a:cxn ang="0">
                <a:pos x="T0" y="T1"/>
              </a:cxn>
              <a:cxn ang="0">
                <a:pos x="T2" y="T3"/>
              </a:cxn>
              <a:cxn ang="0">
                <a:pos x="T4" y="T5"/>
              </a:cxn>
              <a:cxn ang="0">
                <a:pos x="T6" y="T7"/>
              </a:cxn>
              <a:cxn ang="0">
                <a:pos x="T8" y="T9"/>
              </a:cxn>
              <a:cxn ang="0">
                <a:pos x="T10" y="T11"/>
              </a:cxn>
            </a:cxnLst>
            <a:rect l="0" t="0" r="r" b="b"/>
            <a:pathLst>
              <a:path w="33525" h="19356">
                <a:moveTo>
                  <a:pt x="0" y="19356"/>
                </a:moveTo>
                <a:lnTo>
                  <a:pt x="29699" y="19356"/>
                </a:lnTo>
                <a:lnTo>
                  <a:pt x="33525" y="17147"/>
                </a:lnTo>
                <a:lnTo>
                  <a:pt x="33525" y="0"/>
                </a:lnTo>
                <a:lnTo>
                  <a:pt x="33525" y="0"/>
                </a:lnTo>
                <a:lnTo>
                  <a:pt x="0" y="19356"/>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31" name="Forma libre: forma 30">
            <a:extLst>
              <a:ext uri="{FF2B5EF4-FFF2-40B4-BE49-F238E27FC236}">
                <a16:creationId xmlns:a16="http://schemas.microsoft.com/office/drawing/2014/main" id="{60A36F03-1119-4A41-AB74-08616CEA8E48}"/>
              </a:ext>
            </a:extLst>
          </p:cNvPr>
          <p:cNvSpPr>
            <a:spLocks/>
          </p:cNvSpPr>
          <p:nvPr userDrawn="1"/>
        </p:nvSpPr>
        <p:spPr bwMode="auto">
          <a:xfrm>
            <a:off x="-1" y="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24" name="Forma libre: forma 23">
            <a:extLst>
              <a:ext uri="{FF2B5EF4-FFF2-40B4-BE49-F238E27FC236}">
                <a16:creationId xmlns:a16="http://schemas.microsoft.com/office/drawing/2014/main" id="{E3FA5219-F0DD-4904-98D7-996094EBFC16}"/>
              </a:ext>
            </a:extLst>
          </p:cNvPr>
          <p:cNvSpPr>
            <a:spLocks/>
          </p:cNvSpPr>
          <p:nvPr userDrawn="1"/>
        </p:nvSpPr>
        <p:spPr bwMode="auto">
          <a:xfrm>
            <a:off x="0" y="733724"/>
            <a:ext cx="10591693" cy="6124275"/>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29" name="Title 1">
            <a:extLst>
              <a:ext uri="{FF2B5EF4-FFF2-40B4-BE49-F238E27FC236}">
                <a16:creationId xmlns:a16="http://schemas.microsoft.com/office/drawing/2014/main" id="{12A34A03-E2D1-49FD-95C6-9593C2ECEE23}"/>
              </a:ext>
            </a:extLst>
          </p:cNvPr>
          <p:cNvSpPr>
            <a:spLocks noGrp="1"/>
          </p:cNvSpPr>
          <p:nvPr>
            <p:ph type="ctrTitle" hasCustomPrompt="1"/>
          </p:nvPr>
        </p:nvSpPr>
        <p:spPr bwMode="gray">
          <a:xfrm>
            <a:off x="2483453" y="1893815"/>
            <a:ext cx="7022500" cy="1855055"/>
          </a:xfrm>
          <a:prstGeom prst="rect">
            <a:avLst/>
          </a:prstGeom>
        </p:spPr>
        <p:txBody>
          <a:bodyPr anchor="b">
            <a:noAutofit/>
          </a:bodyPr>
          <a:lstStyle>
            <a:lvl1pPr>
              <a:lnSpc>
                <a:spcPct val="80000"/>
              </a:lnSpc>
              <a:defRPr sz="8000" b="0" spc="0" baseline="0">
                <a:solidFill>
                  <a:schemeClr val="bg1"/>
                </a:solidFill>
                <a:latin typeface="+mn-lt"/>
              </a:defRPr>
            </a:lvl1pPr>
          </a:lstStyle>
          <a:p>
            <a:r>
              <a:rPr lang="en-US" noProof="0" dirty="0"/>
              <a:t>Click to edit–2 lines</a:t>
            </a:r>
          </a:p>
        </p:txBody>
      </p:sp>
      <p:sp>
        <p:nvSpPr>
          <p:cNvPr id="49" name="Freeform 10">
            <a:extLst>
              <a:ext uri="{FF2B5EF4-FFF2-40B4-BE49-F238E27FC236}">
                <a16:creationId xmlns:a16="http://schemas.microsoft.com/office/drawing/2014/main" id="{1C558E5C-224A-40C3-95AC-B95C43B77239}"/>
              </a:ext>
            </a:extLst>
          </p:cNvPr>
          <p:cNvSpPr>
            <a:spLocks/>
          </p:cNvSpPr>
          <p:nvPr userDrawn="1"/>
        </p:nvSpPr>
        <p:spPr bwMode="auto">
          <a:xfrm>
            <a:off x="2203451" y="4155021"/>
            <a:ext cx="5776384" cy="869951"/>
          </a:xfrm>
          <a:custGeom>
            <a:avLst/>
            <a:gdLst>
              <a:gd name="T0" fmla="*/ 29716 w 32137"/>
              <a:gd name="T1" fmla="*/ 4842 h 4842"/>
              <a:gd name="T2" fmla="*/ 2421 w 32137"/>
              <a:gd name="T3" fmla="*/ 4842 h 4842"/>
              <a:gd name="T4" fmla="*/ 0 w 32137"/>
              <a:gd name="T5" fmla="*/ 2421 h 4842"/>
              <a:gd name="T6" fmla="*/ 2421 w 32137"/>
              <a:gd name="T7" fmla="*/ 0 h 4842"/>
              <a:gd name="T8" fmla="*/ 29716 w 32137"/>
              <a:gd name="T9" fmla="*/ 0 h 4842"/>
              <a:gd name="T10" fmla="*/ 32137 w 32137"/>
              <a:gd name="T11" fmla="*/ 2421 h 4842"/>
              <a:gd name="T12" fmla="*/ 29716 w 32137"/>
              <a:gd name="T13" fmla="*/ 4842 h 4842"/>
            </a:gdLst>
            <a:ahLst/>
            <a:cxnLst>
              <a:cxn ang="0">
                <a:pos x="T0" y="T1"/>
              </a:cxn>
              <a:cxn ang="0">
                <a:pos x="T2" y="T3"/>
              </a:cxn>
              <a:cxn ang="0">
                <a:pos x="T4" y="T5"/>
              </a:cxn>
              <a:cxn ang="0">
                <a:pos x="T6" y="T7"/>
              </a:cxn>
              <a:cxn ang="0">
                <a:pos x="T8" y="T9"/>
              </a:cxn>
              <a:cxn ang="0">
                <a:pos x="T10" y="T11"/>
              </a:cxn>
              <a:cxn ang="0">
                <a:pos x="T12" y="T13"/>
              </a:cxn>
            </a:cxnLst>
            <a:rect l="0" t="0" r="r" b="b"/>
            <a:pathLst>
              <a:path w="32137" h="4842">
                <a:moveTo>
                  <a:pt x="29716" y="4842"/>
                </a:moveTo>
                <a:lnTo>
                  <a:pt x="2421" y="4842"/>
                </a:lnTo>
                <a:cubicBezTo>
                  <a:pt x="1090" y="4842"/>
                  <a:pt x="0" y="3753"/>
                  <a:pt x="0" y="2421"/>
                </a:cubicBezTo>
                <a:cubicBezTo>
                  <a:pt x="0" y="1089"/>
                  <a:pt x="1090" y="0"/>
                  <a:pt x="2421" y="0"/>
                </a:cubicBezTo>
                <a:lnTo>
                  <a:pt x="29716" y="0"/>
                </a:lnTo>
                <a:cubicBezTo>
                  <a:pt x="31048" y="0"/>
                  <a:pt x="32137" y="1089"/>
                  <a:pt x="32137" y="2421"/>
                </a:cubicBezTo>
                <a:cubicBezTo>
                  <a:pt x="32137" y="3753"/>
                  <a:pt x="31048" y="4842"/>
                  <a:pt x="29716" y="48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noProof="0" dirty="0"/>
          </a:p>
        </p:txBody>
      </p:sp>
      <p:sp>
        <p:nvSpPr>
          <p:cNvPr id="50" name="Freeform 11">
            <a:extLst>
              <a:ext uri="{FF2B5EF4-FFF2-40B4-BE49-F238E27FC236}">
                <a16:creationId xmlns:a16="http://schemas.microsoft.com/office/drawing/2014/main" id="{B27DE20A-B1A2-4B0D-B3F6-6CAB425B1EBD}"/>
              </a:ext>
            </a:extLst>
          </p:cNvPr>
          <p:cNvSpPr>
            <a:spLocks/>
          </p:cNvSpPr>
          <p:nvPr userDrawn="1"/>
        </p:nvSpPr>
        <p:spPr bwMode="auto">
          <a:xfrm>
            <a:off x="8087784" y="4155021"/>
            <a:ext cx="1905000" cy="869951"/>
          </a:xfrm>
          <a:custGeom>
            <a:avLst/>
            <a:gdLst>
              <a:gd name="T0" fmla="*/ 8172 w 10593"/>
              <a:gd name="T1" fmla="*/ 4842 h 4842"/>
              <a:gd name="T2" fmla="*/ 2421 w 10593"/>
              <a:gd name="T3" fmla="*/ 4842 h 4842"/>
              <a:gd name="T4" fmla="*/ 0 w 10593"/>
              <a:gd name="T5" fmla="*/ 2421 h 4842"/>
              <a:gd name="T6" fmla="*/ 2421 w 10593"/>
              <a:gd name="T7" fmla="*/ 0 h 4842"/>
              <a:gd name="T8" fmla="*/ 8172 w 10593"/>
              <a:gd name="T9" fmla="*/ 0 h 4842"/>
              <a:gd name="T10" fmla="*/ 10593 w 10593"/>
              <a:gd name="T11" fmla="*/ 2421 h 4842"/>
              <a:gd name="T12" fmla="*/ 8172 w 10593"/>
              <a:gd name="T13" fmla="*/ 4842 h 4842"/>
            </a:gdLst>
            <a:ahLst/>
            <a:cxnLst>
              <a:cxn ang="0">
                <a:pos x="T0" y="T1"/>
              </a:cxn>
              <a:cxn ang="0">
                <a:pos x="T2" y="T3"/>
              </a:cxn>
              <a:cxn ang="0">
                <a:pos x="T4" y="T5"/>
              </a:cxn>
              <a:cxn ang="0">
                <a:pos x="T6" y="T7"/>
              </a:cxn>
              <a:cxn ang="0">
                <a:pos x="T8" y="T9"/>
              </a:cxn>
              <a:cxn ang="0">
                <a:pos x="T10" y="T11"/>
              </a:cxn>
              <a:cxn ang="0">
                <a:pos x="T12" y="T13"/>
              </a:cxn>
            </a:cxnLst>
            <a:rect l="0" t="0" r="r" b="b"/>
            <a:pathLst>
              <a:path w="10593" h="4842">
                <a:moveTo>
                  <a:pt x="8172" y="4842"/>
                </a:moveTo>
                <a:lnTo>
                  <a:pt x="2421" y="4842"/>
                </a:lnTo>
                <a:cubicBezTo>
                  <a:pt x="1090" y="4842"/>
                  <a:pt x="0" y="3753"/>
                  <a:pt x="0" y="2421"/>
                </a:cubicBezTo>
                <a:cubicBezTo>
                  <a:pt x="0" y="1089"/>
                  <a:pt x="1090" y="0"/>
                  <a:pt x="2421" y="0"/>
                </a:cubicBezTo>
                <a:lnTo>
                  <a:pt x="8172" y="0"/>
                </a:lnTo>
                <a:cubicBezTo>
                  <a:pt x="9504" y="0"/>
                  <a:pt x="10593" y="1089"/>
                  <a:pt x="10593" y="2421"/>
                </a:cubicBezTo>
                <a:cubicBezTo>
                  <a:pt x="10593" y="3753"/>
                  <a:pt x="9504" y="4842"/>
                  <a:pt x="8172" y="48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noProof="0" dirty="0"/>
          </a:p>
        </p:txBody>
      </p:sp>
      <p:sp>
        <p:nvSpPr>
          <p:cNvPr id="30" name="Subtitle 2">
            <a:extLst>
              <a:ext uri="{FF2B5EF4-FFF2-40B4-BE49-F238E27FC236}">
                <a16:creationId xmlns:a16="http://schemas.microsoft.com/office/drawing/2014/main" id="{FDB3C088-2FB3-47B9-AE27-41E27FDAE0AD}"/>
              </a:ext>
            </a:extLst>
          </p:cNvPr>
          <p:cNvSpPr>
            <a:spLocks noGrp="1"/>
          </p:cNvSpPr>
          <p:nvPr userDrawn="1">
            <p:ph type="subTitle" idx="1" hasCustomPrompt="1"/>
          </p:nvPr>
        </p:nvSpPr>
        <p:spPr bwMode="gray">
          <a:xfrm>
            <a:off x="2483453" y="4370918"/>
            <a:ext cx="5147131" cy="438156"/>
          </a:xfrm>
        </p:spPr>
        <p:txBody>
          <a:bodyPr anchor="ctr">
            <a:noAutofit/>
          </a:bodyPr>
          <a:lstStyle>
            <a:lvl1pPr marL="0" indent="0" algn="l">
              <a:spcAft>
                <a:spcPts val="0"/>
              </a:spcAft>
              <a:buNone/>
              <a:defRPr sz="1867" b="0">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sp>
        <p:nvSpPr>
          <p:cNvPr id="22" name="Marcador de pie de página 2">
            <a:extLst>
              <a:ext uri="{FF2B5EF4-FFF2-40B4-BE49-F238E27FC236}">
                <a16:creationId xmlns:a16="http://schemas.microsoft.com/office/drawing/2014/main" id="{74DBA429-127A-40C1-A986-605F2D6D80BE}"/>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23" name="Marcador de número de diapositiva 3">
            <a:extLst>
              <a:ext uri="{FF2B5EF4-FFF2-40B4-BE49-F238E27FC236}">
                <a16:creationId xmlns:a16="http://schemas.microsoft.com/office/drawing/2014/main" id="{4D838BE0-4449-4853-9618-A5E07D3B541F}"/>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25" name="Marcador de fecha 1">
            <a:extLst>
              <a:ext uri="{FF2B5EF4-FFF2-40B4-BE49-F238E27FC236}">
                <a16:creationId xmlns:a16="http://schemas.microsoft.com/office/drawing/2014/main" id="{96B00D84-EFD4-4832-BECD-98389A5237A2}"/>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pic>
        <p:nvPicPr>
          <p:cNvPr id="13" name="Gráfico 12">
            <a:extLst>
              <a:ext uri="{FF2B5EF4-FFF2-40B4-BE49-F238E27FC236}">
                <a16:creationId xmlns:a16="http://schemas.microsoft.com/office/drawing/2014/main" id="{77C25822-F11B-4C19-9487-F1A036EF0A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0645" y="4291761"/>
            <a:ext cx="1099279" cy="596470"/>
          </a:xfrm>
          <a:prstGeom prst="rect">
            <a:avLst/>
          </a:prstGeom>
        </p:spPr>
      </p:pic>
    </p:spTree>
    <p:extLst>
      <p:ext uri="{BB962C8B-B14F-4D97-AF65-F5344CB8AC3E}">
        <p14:creationId xmlns:p14="http://schemas.microsoft.com/office/powerpoint/2010/main" val="334349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amp; Extra Copy">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26720" y="459297"/>
            <a:ext cx="11338560" cy="631819"/>
          </a:xfrm>
          <a:prstGeom prst="rect">
            <a:avLst/>
          </a:prstGeom>
        </p:spPr>
        <p:txBody>
          <a:bodyPr>
            <a:noAutofit/>
          </a:bodyPr>
          <a:lstStyle>
            <a:lvl1pPr>
              <a:defRPr sz="2400"/>
            </a:lvl1pPr>
          </a:lstStyle>
          <a:p>
            <a:r>
              <a:rPr lang="en-US" noProof="0" dirty="0"/>
              <a:t>Click to edit Master title style for 1 or 2 line headlines</a:t>
            </a:r>
          </a:p>
        </p:txBody>
      </p:sp>
      <p:sp>
        <p:nvSpPr>
          <p:cNvPr id="6" name="Text Placeholder 5"/>
          <p:cNvSpPr>
            <a:spLocks noGrp="1"/>
          </p:cNvSpPr>
          <p:nvPr>
            <p:ph type="body" sz="quarter" idx="1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dirty="0"/>
              <a:t>Click to edit Master text styles</a:t>
            </a:r>
          </a:p>
        </p:txBody>
      </p:sp>
      <p:grpSp>
        <p:nvGrpSpPr>
          <p:cNvPr id="7" name="Group 4">
            <a:extLst>
              <a:ext uri="{FF2B5EF4-FFF2-40B4-BE49-F238E27FC236}">
                <a16:creationId xmlns:a16="http://schemas.microsoft.com/office/drawing/2014/main" id="{909F27E6-C340-4F4F-A1D4-6486D1D1680F}"/>
              </a:ext>
            </a:extLst>
          </p:cNvPr>
          <p:cNvGrpSpPr>
            <a:grpSpLocks noChangeAspect="1"/>
          </p:cNvGrpSpPr>
          <p:nvPr userDrawn="1"/>
        </p:nvGrpSpPr>
        <p:grpSpPr bwMode="auto">
          <a:xfrm>
            <a:off x="3" y="3078803"/>
            <a:ext cx="433899" cy="3240844"/>
            <a:chOff x="604" y="1821"/>
            <a:chExt cx="162" cy="1210"/>
          </a:xfrm>
        </p:grpSpPr>
        <p:sp>
          <p:nvSpPr>
            <p:cNvPr id="8" name="Freeform 6">
              <a:extLst>
                <a:ext uri="{FF2B5EF4-FFF2-40B4-BE49-F238E27FC236}">
                  <a16:creationId xmlns:a16="http://schemas.microsoft.com/office/drawing/2014/main" id="{9260327D-03F8-4856-AD4B-23100F5D2C33}"/>
                </a:ext>
              </a:extLst>
            </p:cNvPr>
            <p:cNvSpPr>
              <a:spLocks/>
            </p:cNvSpPr>
            <p:nvPr userDrawn="1"/>
          </p:nvSpPr>
          <p:spPr bwMode="auto">
            <a:xfrm>
              <a:off x="604" y="1821"/>
              <a:ext cx="162" cy="304"/>
            </a:xfrm>
            <a:custGeom>
              <a:avLst/>
              <a:gdLst>
                <a:gd name="T0" fmla="*/ 0 w 760"/>
                <a:gd name="T1" fmla="*/ 15 h 1420"/>
                <a:gd name="T2" fmla="*/ 0 w 760"/>
                <a:gd name="T3" fmla="*/ 1420 h 1420"/>
                <a:gd name="T4" fmla="*/ 448 w 760"/>
                <a:gd name="T5" fmla="*/ 1162 h 1420"/>
                <a:gd name="T6" fmla="*/ 760 w 760"/>
                <a:gd name="T7" fmla="*/ 622 h 1420"/>
                <a:gd name="T8" fmla="*/ 448 w 760"/>
                <a:gd name="T9" fmla="*/ 83 h 1420"/>
                <a:gd name="T10" fmla="*/ 137 w 760"/>
                <a:gd name="T11" fmla="*/ 0 h 1420"/>
                <a:gd name="T12" fmla="*/ 0 w 760"/>
                <a:gd name="T13" fmla="*/ 15 h 1420"/>
              </a:gdLst>
              <a:ahLst/>
              <a:cxnLst>
                <a:cxn ang="0">
                  <a:pos x="T0" y="T1"/>
                </a:cxn>
                <a:cxn ang="0">
                  <a:pos x="T2" y="T3"/>
                </a:cxn>
                <a:cxn ang="0">
                  <a:pos x="T4" y="T5"/>
                </a:cxn>
                <a:cxn ang="0">
                  <a:pos x="T6" y="T7"/>
                </a:cxn>
                <a:cxn ang="0">
                  <a:pos x="T8" y="T9"/>
                </a:cxn>
                <a:cxn ang="0">
                  <a:pos x="T10" y="T11"/>
                </a:cxn>
                <a:cxn ang="0">
                  <a:pos x="T12" y="T13"/>
                </a:cxn>
              </a:cxnLst>
              <a:rect l="0" t="0" r="r" b="b"/>
              <a:pathLst>
                <a:path w="760" h="1420">
                  <a:moveTo>
                    <a:pt x="0" y="15"/>
                  </a:moveTo>
                  <a:lnTo>
                    <a:pt x="0" y="1420"/>
                  </a:lnTo>
                  <a:lnTo>
                    <a:pt x="448" y="1162"/>
                  </a:lnTo>
                  <a:cubicBezTo>
                    <a:pt x="641" y="1051"/>
                    <a:pt x="760" y="845"/>
                    <a:pt x="760" y="622"/>
                  </a:cubicBezTo>
                  <a:cubicBezTo>
                    <a:pt x="760" y="400"/>
                    <a:pt x="641" y="194"/>
                    <a:pt x="448" y="83"/>
                  </a:cubicBezTo>
                  <a:cubicBezTo>
                    <a:pt x="352" y="28"/>
                    <a:pt x="244" y="0"/>
                    <a:pt x="137" y="0"/>
                  </a:cubicBezTo>
                  <a:cubicBezTo>
                    <a:pt x="91" y="0"/>
                    <a:pt x="45" y="5"/>
                    <a:pt x="0" y="15"/>
                  </a:cubicBezTo>
                  <a:close/>
                </a:path>
              </a:pathLst>
            </a:custGeom>
            <a:solidFill>
              <a:srgbClr val="C9D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9" name="Freeform 7">
              <a:extLst>
                <a:ext uri="{FF2B5EF4-FFF2-40B4-BE49-F238E27FC236}">
                  <a16:creationId xmlns:a16="http://schemas.microsoft.com/office/drawing/2014/main" id="{5395D56D-F014-432C-8CCC-2315B5A9C557}"/>
                </a:ext>
              </a:extLst>
            </p:cNvPr>
            <p:cNvSpPr>
              <a:spLocks/>
            </p:cNvSpPr>
            <p:nvPr userDrawn="1"/>
          </p:nvSpPr>
          <p:spPr bwMode="auto">
            <a:xfrm>
              <a:off x="604" y="2273"/>
              <a:ext cx="162" cy="305"/>
            </a:xfrm>
            <a:custGeom>
              <a:avLst/>
              <a:gdLst>
                <a:gd name="T0" fmla="*/ 137 w 760"/>
                <a:gd name="T1" fmla="*/ 0 h 1421"/>
                <a:gd name="T2" fmla="*/ 135 w 760"/>
                <a:gd name="T3" fmla="*/ 0 h 1421"/>
                <a:gd name="T4" fmla="*/ 0 w 760"/>
                <a:gd name="T5" fmla="*/ 16 h 1421"/>
                <a:gd name="T6" fmla="*/ 0 w 760"/>
                <a:gd name="T7" fmla="*/ 1421 h 1421"/>
                <a:gd name="T8" fmla="*/ 448 w 760"/>
                <a:gd name="T9" fmla="*/ 1163 h 1421"/>
                <a:gd name="T10" fmla="*/ 760 w 760"/>
                <a:gd name="T11" fmla="*/ 623 h 1421"/>
                <a:gd name="T12" fmla="*/ 448 w 760"/>
                <a:gd name="T13" fmla="*/ 84 h 1421"/>
                <a:gd name="T14" fmla="*/ 137 w 760"/>
                <a:gd name="T15" fmla="*/ 0 h 1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0" h="1421">
                  <a:moveTo>
                    <a:pt x="137" y="0"/>
                  </a:moveTo>
                  <a:lnTo>
                    <a:pt x="135" y="0"/>
                  </a:lnTo>
                  <a:cubicBezTo>
                    <a:pt x="90" y="1"/>
                    <a:pt x="44" y="6"/>
                    <a:pt x="0" y="16"/>
                  </a:cubicBezTo>
                  <a:lnTo>
                    <a:pt x="0" y="1421"/>
                  </a:lnTo>
                  <a:lnTo>
                    <a:pt x="448" y="1163"/>
                  </a:lnTo>
                  <a:cubicBezTo>
                    <a:pt x="641" y="1051"/>
                    <a:pt x="760" y="846"/>
                    <a:pt x="760" y="623"/>
                  </a:cubicBezTo>
                  <a:cubicBezTo>
                    <a:pt x="760" y="401"/>
                    <a:pt x="641" y="195"/>
                    <a:pt x="448" y="84"/>
                  </a:cubicBezTo>
                  <a:cubicBezTo>
                    <a:pt x="352" y="28"/>
                    <a:pt x="244" y="0"/>
                    <a:pt x="137" y="0"/>
                  </a:cubicBez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0" name="Freeform 8">
              <a:extLst>
                <a:ext uri="{FF2B5EF4-FFF2-40B4-BE49-F238E27FC236}">
                  <a16:creationId xmlns:a16="http://schemas.microsoft.com/office/drawing/2014/main" id="{F950BAAF-E9FC-44ED-ACE0-33E6A9684825}"/>
                </a:ext>
              </a:extLst>
            </p:cNvPr>
            <p:cNvSpPr>
              <a:spLocks/>
            </p:cNvSpPr>
            <p:nvPr userDrawn="1"/>
          </p:nvSpPr>
          <p:spPr bwMode="auto">
            <a:xfrm>
              <a:off x="604" y="2726"/>
              <a:ext cx="162" cy="305"/>
            </a:xfrm>
            <a:custGeom>
              <a:avLst/>
              <a:gdLst>
                <a:gd name="T0" fmla="*/ 0 w 760"/>
                <a:gd name="T1" fmla="*/ 15 h 1421"/>
                <a:gd name="T2" fmla="*/ 0 w 760"/>
                <a:gd name="T3" fmla="*/ 1421 h 1421"/>
                <a:gd name="T4" fmla="*/ 448 w 760"/>
                <a:gd name="T5" fmla="*/ 1162 h 1421"/>
                <a:gd name="T6" fmla="*/ 760 w 760"/>
                <a:gd name="T7" fmla="*/ 623 h 1421"/>
                <a:gd name="T8" fmla="*/ 448 w 760"/>
                <a:gd name="T9" fmla="*/ 84 h 1421"/>
                <a:gd name="T10" fmla="*/ 448 w 760"/>
                <a:gd name="T11" fmla="*/ 84 h 1421"/>
                <a:gd name="T12" fmla="*/ 137 w 760"/>
                <a:gd name="T13" fmla="*/ 0 h 1421"/>
                <a:gd name="T14" fmla="*/ 0 w 760"/>
                <a:gd name="T15" fmla="*/ 15 h 1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0" h="1421">
                  <a:moveTo>
                    <a:pt x="0" y="15"/>
                  </a:moveTo>
                  <a:lnTo>
                    <a:pt x="0" y="1421"/>
                  </a:lnTo>
                  <a:lnTo>
                    <a:pt x="448" y="1162"/>
                  </a:lnTo>
                  <a:cubicBezTo>
                    <a:pt x="641" y="1051"/>
                    <a:pt x="760" y="845"/>
                    <a:pt x="760" y="623"/>
                  </a:cubicBezTo>
                  <a:cubicBezTo>
                    <a:pt x="760" y="400"/>
                    <a:pt x="641" y="195"/>
                    <a:pt x="448" y="84"/>
                  </a:cubicBezTo>
                  <a:lnTo>
                    <a:pt x="448" y="84"/>
                  </a:lnTo>
                  <a:cubicBezTo>
                    <a:pt x="352" y="28"/>
                    <a:pt x="244" y="0"/>
                    <a:pt x="137" y="0"/>
                  </a:cubicBezTo>
                  <a:cubicBezTo>
                    <a:pt x="91" y="0"/>
                    <a:pt x="45" y="5"/>
                    <a:pt x="0" y="15"/>
                  </a:cubicBezTo>
                  <a:close/>
                </a:path>
              </a:pathLst>
            </a:custGeom>
            <a:solidFill>
              <a:srgbClr val="002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grpSp>
      <p:sp>
        <p:nvSpPr>
          <p:cNvPr id="43" name="Marcador de fecha 42">
            <a:extLst>
              <a:ext uri="{FF2B5EF4-FFF2-40B4-BE49-F238E27FC236}">
                <a16:creationId xmlns:a16="http://schemas.microsoft.com/office/drawing/2014/main" id="{833F2549-1A14-4CC9-A72C-C8C75F4B470E}"/>
              </a:ext>
            </a:extLst>
          </p:cNvPr>
          <p:cNvSpPr>
            <a:spLocks noGrp="1"/>
          </p:cNvSpPr>
          <p:nvPr>
            <p:ph type="dt" sz="half" idx="13"/>
          </p:nvPr>
        </p:nvSpPr>
        <p:spPr/>
        <p:txBody>
          <a:bodyPr/>
          <a:lstStyle/>
          <a:p>
            <a:endParaRPr lang="en-US" noProof="0" dirty="0"/>
          </a:p>
        </p:txBody>
      </p:sp>
      <p:sp>
        <p:nvSpPr>
          <p:cNvPr id="44" name="Marcador de pie de página 43">
            <a:extLst>
              <a:ext uri="{FF2B5EF4-FFF2-40B4-BE49-F238E27FC236}">
                <a16:creationId xmlns:a16="http://schemas.microsoft.com/office/drawing/2014/main" id="{57943B90-33B2-488B-832F-A72FBEA867E1}"/>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5" name="Marcador de número de diapositiva 44">
            <a:extLst>
              <a:ext uri="{FF2B5EF4-FFF2-40B4-BE49-F238E27FC236}">
                <a16:creationId xmlns:a16="http://schemas.microsoft.com/office/drawing/2014/main" id="{AA3536F8-8970-4933-A28D-5C1B04D62774}"/>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spTree>
    <p:extLst>
      <p:ext uri="{BB962C8B-B14F-4D97-AF65-F5344CB8AC3E}">
        <p14:creationId xmlns:p14="http://schemas.microsoft.com/office/powerpoint/2010/main" val="275604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amp; Extra Copy">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26720" y="459297"/>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6" name="Text Placeholder 5"/>
          <p:cNvSpPr>
            <a:spLocks noGrp="1"/>
          </p:cNvSpPr>
          <p:nvPr>
            <p:ph type="body" sz="quarter" idx="11" hasCustomPrompt="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n-US" noProof="0"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spTree>
    <p:extLst>
      <p:ext uri="{BB962C8B-B14F-4D97-AF65-F5344CB8AC3E}">
        <p14:creationId xmlns:p14="http://schemas.microsoft.com/office/powerpoint/2010/main" val="3108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Slide &amp; Extra Copy">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50268" y="2061030"/>
            <a:ext cx="7522632" cy="40865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250267" y="1102037"/>
            <a:ext cx="7522632" cy="631819"/>
          </a:xfrm>
          <a:prstGeom prst="rect">
            <a:avLst/>
          </a:prstGeom>
        </p:spPr>
        <p:txBody>
          <a:bodyPr>
            <a:noAutofit/>
          </a:bodyPr>
          <a:lstStyle>
            <a:lvl1pPr algn="r">
              <a:lnSpc>
                <a:spcPct val="80000"/>
              </a:lnSpc>
              <a:defRPr sz="2400"/>
            </a:lvl1pPr>
          </a:lstStyle>
          <a:p>
            <a:r>
              <a:rPr lang="en-US" noProof="0"/>
              <a:t>title style for 1 or 2 line headlines</a:t>
            </a:r>
          </a:p>
        </p:txBody>
      </p:sp>
      <p:sp>
        <p:nvSpPr>
          <p:cNvPr id="44" name="Marcador de fecha 43">
            <a:extLst>
              <a:ext uri="{FF2B5EF4-FFF2-40B4-BE49-F238E27FC236}">
                <a16:creationId xmlns:a16="http://schemas.microsoft.com/office/drawing/2014/main" id="{47BF6119-A783-4FAD-9E9B-BBFA61ADC66D}"/>
              </a:ext>
            </a:extLst>
          </p:cNvPr>
          <p:cNvSpPr>
            <a:spLocks noGrp="1"/>
          </p:cNvSpPr>
          <p:nvPr>
            <p:ph type="dt" sz="half" idx="14"/>
          </p:nvPr>
        </p:nvSpPr>
        <p:spPr/>
        <p:txBody>
          <a:bodyPr/>
          <a:lstStyle/>
          <a:p>
            <a:endParaRPr lang="en-US" noProof="0" dirty="0"/>
          </a:p>
        </p:txBody>
      </p:sp>
      <p:sp>
        <p:nvSpPr>
          <p:cNvPr id="45" name="Marcador de pie de página 44">
            <a:extLst>
              <a:ext uri="{FF2B5EF4-FFF2-40B4-BE49-F238E27FC236}">
                <a16:creationId xmlns:a16="http://schemas.microsoft.com/office/drawing/2014/main" id="{D43B141C-E0FB-4375-A828-795B95F7954C}"/>
              </a:ext>
            </a:extLst>
          </p:cNvPr>
          <p:cNvSpPr>
            <a:spLocks noGrp="1"/>
          </p:cNvSpPr>
          <p:nvPr>
            <p:ph type="ftr" sz="quarter" idx="15"/>
          </p:nvPr>
        </p:nvSpPr>
        <p:spPr/>
        <p:txBody>
          <a:bodyPr/>
          <a:lstStyle/>
          <a:p>
            <a:r>
              <a:rPr lang="en-US" noProof="0" dirty="0"/>
              <a:t>© 2022 Information Resources Inc. (IRI). Confidential and proprietary. </a:t>
            </a:r>
          </a:p>
        </p:txBody>
      </p:sp>
      <p:sp>
        <p:nvSpPr>
          <p:cNvPr id="46" name="Marcador de número de diapositiva 45">
            <a:extLst>
              <a:ext uri="{FF2B5EF4-FFF2-40B4-BE49-F238E27FC236}">
                <a16:creationId xmlns:a16="http://schemas.microsoft.com/office/drawing/2014/main" id="{2E5A1392-B06C-4CE5-BD1F-F249C1E503CA}"/>
              </a:ext>
            </a:extLst>
          </p:cNvPr>
          <p:cNvSpPr>
            <a:spLocks noGrp="1"/>
          </p:cNvSpPr>
          <p:nvPr>
            <p:ph type="sldNum" sz="quarter" idx="16"/>
          </p:nvPr>
        </p:nvSpPr>
        <p:spPr/>
        <p:txBody>
          <a:bodyPr/>
          <a:lstStyle/>
          <a:p>
            <a:fld id="{75936602-DEDF-4B15-861F-E2D79C481905}" type="slidenum">
              <a:rPr lang="en-US" noProof="0" smtClean="0"/>
              <a:pPr/>
              <a:t>‹#›</a:t>
            </a:fld>
            <a:endParaRPr lang="en-US" noProof="0" dirty="0"/>
          </a:p>
        </p:txBody>
      </p:sp>
      <p:sp>
        <p:nvSpPr>
          <p:cNvPr id="9" name="Marcador de posición de imagen 42">
            <a:extLst>
              <a:ext uri="{FF2B5EF4-FFF2-40B4-BE49-F238E27FC236}">
                <a16:creationId xmlns:a16="http://schemas.microsoft.com/office/drawing/2014/main" id="{DE08C1CE-B3E2-6B48-9A51-BE0503955536}"/>
              </a:ext>
            </a:extLst>
          </p:cNvPr>
          <p:cNvSpPr>
            <a:spLocks noGrp="1"/>
          </p:cNvSpPr>
          <p:nvPr>
            <p:ph type="pic" sz="quarter" idx="13"/>
          </p:nvPr>
        </p:nvSpPr>
        <p:spPr bwMode="gray">
          <a:xfrm>
            <a:off x="0" y="1"/>
            <a:ext cx="7112000" cy="2835892"/>
          </a:xfrm>
          <a:custGeom>
            <a:avLst/>
            <a:gdLst>
              <a:gd name="connsiteX0" fmla="*/ 0 w 5648326"/>
              <a:gd name="connsiteY0" fmla="*/ 0 h 2252256"/>
              <a:gd name="connsiteX1" fmla="*/ 5648326 w 5648326"/>
              <a:gd name="connsiteY1" fmla="*/ 0 h 2252256"/>
              <a:gd name="connsiteX2" fmla="*/ 2441414 w 5648326"/>
              <a:gd name="connsiteY2" fmla="*/ 1877331 h 2252256"/>
              <a:gd name="connsiteX3" fmla="*/ 1065118 w 5648326"/>
              <a:gd name="connsiteY3" fmla="*/ 2252256 h 2252256"/>
              <a:gd name="connsiteX4" fmla="*/ 0 w 5648326"/>
              <a:gd name="connsiteY4" fmla="*/ 2035052 h 225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326" h="2252256">
                <a:moveTo>
                  <a:pt x="0" y="0"/>
                </a:moveTo>
                <a:lnTo>
                  <a:pt x="5648326" y="0"/>
                </a:lnTo>
                <a:lnTo>
                  <a:pt x="2441414" y="1877331"/>
                </a:lnTo>
                <a:cubicBezTo>
                  <a:pt x="2006654" y="2130586"/>
                  <a:pt x="1533663" y="2252256"/>
                  <a:pt x="1065118" y="2252256"/>
                </a:cubicBezTo>
                <a:cubicBezTo>
                  <a:pt x="697928" y="2252256"/>
                  <a:pt x="336072" y="2177451"/>
                  <a:pt x="0" y="2035052"/>
                </a:cubicBezTo>
                <a:close/>
              </a:path>
            </a:pathLst>
          </a:custGeom>
          <a:solidFill>
            <a:schemeClr val="bg2"/>
          </a:solidFill>
        </p:spPr>
        <p:txBody>
          <a:bodyPr wrap="square">
            <a:noAutofit/>
          </a:bodyPr>
          <a:lstStyle/>
          <a:p>
            <a:endParaRPr lang="en-US" noProof="0" dirty="0"/>
          </a:p>
        </p:txBody>
      </p:sp>
    </p:spTree>
    <p:extLst>
      <p:ext uri="{BB962C8B-B14F-4D97-AF65-F5344CB8AC3E}">
        <p14:creationId xmlns:p14="http://schemas.microsoft.com/office/powerpoint/2010/main" val="2682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Full Page Photo Slide">
    <p:bg>
      <p:bgPr>
        <a:solidFill>
          <a:srgbClr val="0E032C"/>
        </a:solidFill>
        <a:effectLst/>
      </p:bgPr>
    </p:bg>
    <p:spTree>
      <p:nvGrpSpPr>
        <p:cNvPr id="1" name=""/>
        <p:cNvGrpSpPr/>
        <p:nvPr/>
      </p:nvGrpSpPr>
      <p:grpSpPr>
        <a:xfrm>
          <a:off x="0" y="0"/>
          <a:ext cx="0" cy="0"/>
          <a:chOff x="0" y="0"/>
          <a:chExt cx="0" cy="0"/>
        </a:xfrm>
      </p:grpSpPr>
      <p:sp>
        <p:nvSpPr>
          <p:cNvPr id="29" name="Forma libre: forma 28">
            <a:extLst>
              <a:ext uri="{FF2B5EF4-FFF2-40B4-BE49-F238E27FC236}">
                <a16:creationId xmlns:a16="http://schemas.microsoft.com/office/drawing/2014/main" id="{F1497F0B-0BF6-4B09-8075-F18462A75C8C}"/>
              </a:ext>
            </a:extLst>
          </p:cNvPr>
          <p:cNvSpPr>
            <a:spLocks/>
          </p:cNvSpPr>
          <p:nvPr userDrawn="1"/>
        </p:nvSpPr>
        <p:spPr bwMode="auto">
          <a:xfrm>
            <a:off x="1" y="682979"/>
            <a:ext cx="4289808" cy="5355872"/>
          </a:xfrm>
          <a:custGeom>
            <a:avLst/>
            <a:gdLst>
              <a:gd name="connsiteX0" fmla="*/ 2112176 w 3687856"/>
              <a:gd name="connsiteY0" fmla="*/ 0 h 4604327"/>
              <a:gd name="connsiteX1" fmla="*/ 3475929 w 3687856"/>
              <a:gd name="connsiteY1" fmla="*/ 786741 h 4604327"/>
              <a:gd name="connsiteX2" fmla="*/ 2899880 w 3687856"/>
              <a:gd name="connsiteY2" fmla="*/ 2933390 h 4604327"/>
              <a:gd name="connsiteX3" fmla="*/ 0 w 3687856"/>
              <a:gd name="connsiteY3" fmla="*/ 4604327 h 4604327"/>
              <a:gd name="connsiteX4" fmla="*/ 0 w 3687856"/>
              <a:gd name="connsiteY4" fmla="*/ 975343 h 4604327"/>
              <a:gd name="connsiteX5" fmla="*/ 1326655 w 3687856"/>
              <a:gd name="connsiteY5" fmla="*/ 211396 h 4604327"/>
              <a:gd name="connsiteX6" fmla="*/ 2112176 w 3687856"/>
              <a:gd name="connsiteY6" fmla="*/ 0 h 46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856" h="4604327">
                <a:moveTo>
                  <a:pt x="2112176" y="0"/>
                </a:moveTo>
                <a:cubicBezTo>
                  <a:pt x="2655495" y="0"/>
                  <a:pt x="3185723" y="283314"/>
                  <a:pt x="3475929" y="786741"/>
                </a:cubicBezTo>
                <a:cubicBezTo>
                  <a:pt x="3912330" y="1538613"/>
                  <a:pt x="3652671" y="2499701"/>
                  <a:pt x="2899880" y="2933390"/>
                </a:cubicBezTo>
                <a:lnTo>
                  <a:pt x="0" y="4604327"/>
                </a:lnTo>
                <a:lnTo>
                  <a:pt x="0" y="975343"/>
                </a:lnTo>
                <a:lnTo>
                  <a:pt x="1326655" y="211396"/>
                </a:lnTo>
                <a:cubicBezTo>
                  <a:pt x="1575403" y="67560"/>
                  <a:pt x="1845972" y="0"/>
                  <a:pt x="2112176" y="0"/>
                </a:cubicBezTo>
                <a:close/>
              </a:path>
            </a:pathLst>
          </a:custGeom>
          <a:gradFill flip="none" rotWithShape="1">
            <a:gsLst>
              <a:gs pos="60000">
                <a:srgbClr val="009FDA">
                  <a:alpha val="47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3" name="Forma libre: forma 32">
            <a:extLst>
              <a:ext uri="{FF2B5EF4-FFF2-40B4-BE49-F238E27FC236}">
                <a16:creationId xmlns:a16="http://schemas.microsoft.com/office/drawing/2014/main" id="{F36A7186-DC00-4651-8C4B-6858006600A2}"/>
              </a:ext>
            </a:extLst>
          </p:cNvPr>
          <p:cNvSpPr>
            <a:spLocks/>
          </p:cNvSpPr>
          <p:nvPr userDrawn="1"/>
        </p:nvSpPr>
        <p:spPr bwMode="auto">
          <a:xfrm>
            <a:off x="6133049" y="1"/>
            <a:ext cx="6058951" cy="5448553"/>
          </a:xfrm>
          <a:custGeom>
            <a:avLst/>
            <a:gdLst>
              <a:gd name="connsiteX0" fmla="*/ 1147903 w 4544213"/>
              <a:gd name="connsiteY0" fmla="*/ 0 h 4086415"/>
              <a:gd name="connsiteX1" fmla="*/ 4544213 w 4544213"/>
              <a:gd name="connsiteY1" fmla="*/ 0 h 4086415"/>
              <a:gd name="connsiteX2" fmla="*/ 4544213 w 4544213"/>
              <a:gd name="connsiteY2" fmla="*/ 3056067 h 4086415"/>
              <a:gd name="connsiteX3" fmla="*/ 3260783 w 4544213"/>
              <a:gd name="connsiteY3" fmla="*/ 3795591 h 4086415"/>
              <a:gd name="connsiteX4" fmla="*/ 291181 w 4544213"/>
              <a:gd name="connsiteY4" fmla="*/ 3001455 h 4086415"/>
              <a:gd name="connsiteX5" fmla="*/ 1086287 w 4544213"/>
              <a:gd name="connsiteY5" fmla="*/ 35481 h 408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4213" h="4086415">
                <a:moveTo>
                  <a:pt x="1147903" y="0"/>
                </a:moveTo>
                <a:lnTo>
                  <a:pt x="4544213" y="0"/>
                </a:lnTo>
                <a:lnTo>
                  <a:pt x="4544213" y="3056067"/>
                </a:lnTo>
                <a:lnTo>
                  <a:pt x="3260783" y="3795591"/>
                </a:lnTo>
                <a:cubicBezTo>
                  <a:pt x="2221723" y="4394200"/>
                  <a:pt x="893534" y="4039246"/>
                  <a:pt x="291181" y="3001455"/>
                </a:cubicBezTo>
                <a:cubicBezTo>
                  <a:pt x="-308161" y="1960657"/>
                  <a:pt x="47227" y="634090"/>
                  <a:pt x="1086287" y="35481"/>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42" name="Forma libre: forma 41">
            <a:extLst>
              <a:ext uri="{FF2B5EF4-FFF2-40B4-BE49-F238E27FC236}">
                <a16:creationId xmlns:a16="http://schemas.microsoft.com/office/drawing/2014/main" id="{0C58402C-09B1-4128-A434-EFE1E22759C9}"/>
              </a:ext>
            </a:extLst>
          </p:cNvPr>
          <p:cNvSpPr>
            <a:spLocks/>
          </p:cNvSpPr>
          <p:nvPr userDrawn="1"/>
        </p:nvSpPr>
        <p:spPr bwMode="auto">
          <a:xfrm>
            <a:off x="10255444" y="3109710"/>
            <a:ext cx="1936556" cy="2403671"/>
          </a:xfrm>
          <a:custGeom>
            <a:avLst/>
            <a:gdLst>
              <a:gd name="connsiteX0" fmla="*/ 1936556 w 1936556"/>
              <a:gd name="connsiteY0" fmla="*/ 0 h 2403671"/>
              <a:gd name="connsiteX1" fmla="*/ 1936556 w 1936556"/>
              <a:gd name="connsiteY1" fmla="*/ 1882681 h 2403671"/>
              <a:gd name="connsiteX2" fmla="*/ 1222812 w 1936556"/>
              <a:gd name="connsiteY2" fmla="*/ 2294714 h 2403671"/>
              <a:gd name="connsiteX3" fmla="*/ 407398 w 1936556"/>
              <a:gd name="connsiteY3" fmla="*/ 2294714 h 2403671"/>
              <a:gd name="connsiteX4" fmla="*/ 0 w 1936556"/>
              <a:gd name="connsiteY4" fmla="*/ 1588737 h 2403671"/>
              <a:gd name="connsiteX5" fmla="*/ 407398 w 1936556"/>
              <a:gd name="connsiteY5" fmla="*/ 882759 h 2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6556" h="2403671">
                <a:moveTo>
                  <a:pt x="1936556" y="0"/>
                </a:moveTo>
                <a:lnTo>
                  <a:pt x="1936556" y="1882681"/>
                </a:lnTo>
                <a:lnTo>
                  <a:pt x="1222812" y="2294714"/>
                </a:lnTo>
                <a:cubicBezTo>
                  <a:pt x="970584" y="2439990"/>
                  <a:pt x="659626" y="2439990"/>
                  <a:pt x="407398" y="2294714"/>
                </a:cubicBezTo>
                <a:cubicBezTo>
                  <a:pt x="155170" y="2148821"/>
                  <a:pt x="0" y="1879906"/>
                  <a:pt x="0" y="1588737"/>
                </a:cubicBezTo>
                <a:cubicBezTo>
                  <a:pt x="0" y="1297567"/>
                  <a:pt x="155170" y="1028653"/>
                  <a:pt x="407398" y="882759"/>
                </a:cubicBezTo>
                <a:close/>
              </a:path>
            </a:pathLst>
          </a:custGeom>
          <a:gradFill flip="none" rotWithShape="1">
            <a:gsLst>
              <a:gs pos="44000">
                <a:srgbClr val="C9DD03">
                  <a:alpha val="50000"/>
                </a:srgbClr>
              </a:gs>
              <a:gs pos="100000">
                <a:srgbClr val="C9DD03"/>
              </a:gs>
              <a:gs pos="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39" name="Marcador de pie de página 2">
            <a:extLst>
              <a:ext uri="{FF2B5EF4-FFF2-40B4-BE49-F238E27FC236}">
                <a16:creationId xmlns:a16="http://schemas.microsoft.com/office/drawing/2014/main" id="{C49B5595-2C2D-421C-82BF-F593F2E6B5B2}"/>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40" name="Marcador de número de diapositiva 3">
            <a:extLst>
              <a:ext uri="{FF2B5EF4-FFF2-40B4-BE49-F238E27FC236}">
                <a16:creationId xmlns:a16="http://schemas.microsoft.com/office/drawing/2014/main" id="{AC1C2C45-A80E-41A5-B5A3-5C9CB2284B78}"/>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2" name="Marcador de fecha 1">
            <a:extLst>
              <a:ext uri="{FF2B5EF4-FFF2-40B4-BE49-F238E27FC236}">
                <a16:creationId xmlns:a16="http://schemas.microsoft.com/office/drawing/2014/main" id="{3F13E3F8-D166-445C-A11E-A4B0A93F1707}"/>
              </a:ext>
            </a:extLst>
          </p:cNvPr>
          <p:cNvSpPr>
            <a:spLocks noGrp="1"/>
          </p:cNvSpPr>
          <p:nvPr>
            <p:ph type="dt" sz="half" idx="16"/>
          </p:nvPr>
        </p:nvSpPr>
        <p:spPr/>
        <p:txBody>
          <a:bodyPr/>
          <a:lstStyle>
            <a:lvl1pPr>
              <a:defRPr>
                <a:solidFill>
                  <a:schemeClr val="bg1"/>
                </a:solidFill>
              </a:defRPr>
            </a:lvl1pPr>
          </a:lstStyle>
          <a:p>
            <a:pPr algn="r"/>
            <a:endParaRPr lang="en-US" noProof="0" dirty="0"/>
          </a:p>
        </p:txBody>
      </p:sp>
      <p:sp>
        <p:nvSpPr>
          <p:cNvPr id="17" name="Text Placeholder 7">
            <a:extLst>
              <a:ext uri="{FF2B5EF4-FFF2-40B4-BE49-F238E27FC236}">
                <a16:creationId xmlns:a16="http://schemas.microsoft.com/office/drawing/2014/main" id="{EA43A0B6-A249-4DC4-914B-2563CED55419}"/>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9" name="Text Placeholder 9">
            <a:extLst>
              <a:ext uri="{FF2B5EF4-FFF2-40B4-BE49-F238E27FC236}">
                <a16:creationId xmlns:a16="http://schemas.microsoft.com/office/drawing/2014/main" id="{06728484-59C9-4443-9D1A-CD8CC81B7310}"/>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20" name="Title 1">
            <a:extLst>
              <a:ext uri="{FF2B5EF4-FFF2-40B4-BE49-F238E27FC236}">
                <a16:creationId xmlns:a16="http://schemas.microsoft.com/office/drawing/2014/main" id="{3194186B-6636-4825-859C-6DFC2E0F161B}"/>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21" name="Subtitle 2">
            <a:extLst>
              <a:ext uri="{FF2B5EF4-FFF2-40B4-BE49-F238E27FC236}">
                <a16:creationId xmlns:a16="http://schemas.microsoft.com/office/drawing/2014/main" id="{A206C7D0-4D2B-4F82-99D5-B5AE89953D5B}"/>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3" name="Conector recto 12">
            <a:extLst>
              <a:ext uri="{FF2B5EF4-FFF2-40B4-BE49-F238E27FC236}">
                <a16:creationId xmlns:a16="http://schemas.microsoft.com/office/drawing/2014/main" id="{DE80A053-87BE-4192-B7EE-72AB1CC3C11E}"/>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áfico 13">
            <a:extLst>
              <a:ext uri="{FF2B5EF4-FFF2-40B4-BE49-F238E27FC236}">
                <a16:creationId xmlns:a16="http://schemas.microsoft.com/office/drawing/2014/main" id="{82DEADA4-FBE2-4D21-8C35-3D747C6CE3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400139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7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ontent Slide &amp; Extra Copy">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79F66E71-F55C-4BB1-842C-2133B8492C5A}"/>
              </a:ext>
            </a:extLst>
          </p:cNvPr>
          <p:cNvSpPr>
            <a:spLocks noGrp="1"/>
          </p:cNvSpPr>
          <p:nvPr>
            <p:ph type="pic" sz="quarter" idx="10"/>
          </p:nvPr>
        </p:nvSpPr>
        <p:spPr bwMode="gray">
          <a:xfrm>
            <a:off x="6263667" y="2222954"/>
            <a:ext cx="5928333" cy="4635047"/>
          </a:xfrm>
          <a:custGeom>
            <a:avLst/>
            <a:gdLst>
              <a:gd name="connsiteX0" fmla="*/ 5928333 w 5928333"/>
              <a:gd name="connsiteY0" fmla="*/ 0 h 4635047"/>
              <a:gd name="connsiteX1" fmla="*/ 5928333 w 5928333"/>
              <a:gd name="connsiteY1" fmla="*/ 4635047 h 4635047"/>
              <a:gd name="connsiteX2" fmla="*/ 0 w 5928333"/>
              <a:gd name="connsiteY2" fmla="*/ 4635047 h 4635047"/>
              <a:gd name="connsiteX3" fmla="*/ 4233 w 5928333"/>
              <a:gd name="connsiteY3" fmla="*/ 4615551 h 4635047"/>
              <a:gd name="connsiteX4" fmla="*/ 1640854 w 5928333"/>
              <a:gd name="connsiteY4" fmla="*/ 2479091 h 463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333" h="4635047">
                <a:moveTo>
                  <a:pt x="5928333" y="0"/>
                </a:moveTo>
                <a:lnTo>
                  <a:pt x="5928333" y="4635047"/>
                </a:lnTo>
                <a:lnTo>
                  <a:pt x="0" y="4635047"/>
                </a:lnTo>
                <a:lnTo>
                  <a:pt x="4233" y="4615551"/>
                </a:lnTo>
                <a:cubicBezTo>
                  <a:pt x="236885" y="3746038"/>
                  <a:pt x="800889" y="2965292"/>
                  <a:pt x="1640854" y="2479091"/>
                </a:cubicBezTo>
                <a:close/>
              </a:path>
            </a:pathLst>
          </a:custGeom>
          <a:solidFill>
            <a:srgbClr val="F5F0ED"/>
          </a:solidFill>
        </p:spPr>
        <p:txBody>
          <a:bodyPr wrap="square">
            <a:noAutofit/>
          </a:bodyPr>
          <a:lstStyle/>
          <a:p>
            <a:endParaRPr lang="en-US" noProof="0" dirty="0"/>
          </a:p>
        </p:txBody>
      </p:sp>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5981" y="1335314"/>
            <a:ext cx="7522632" cy="481225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noProof="0" dirty="0"/>
          </a:p>
        </p:txBody>
      </p:sp>
      <p:sp>
        <p:nvSpPr>
          <p:cNvPr id="2" name="Title 1"/>
          <p:cNvSpPr>
            <a:spLocks noGrp="1"/>
          </p:cNvSpPr>
          <p:nvPr>
            <p:ph type="title" hasCustomPrompt="1"/>
          </p:nvPr>
        </p:nvSpPr>
        <p:spPr>
          <a:xfrm>
            <a:off x="425980" y="460381"/>
            <a:ext cx="7522632" cy="631819"/>
          </a:xfrm>
          <a:prstGeom prst="rect">
            <a:avLst/>
          </a:prstGeom>
        </p:spPr>
        <p:txBody>
          <a:bodyPr>
            <a:noAutofit/>
          </a:bodyPr>
          <a:lstStyle>
            <a:lvl1pPr algn="l">
              <a:lnSpc>
                <a:spcPct val="80000"/>
              </a:lnSpc>
              <a:defRPr sz="2400"/>
            </a:lvl1pPr>
          </a:lstStyle>
          <a:p>
            <a:r>
              <a:rPr lang="en-US" noProof="0"/>
              <a:t>title style for 1 or 2 line headlines</a:t>
            </a:r>
          </a:p>
        </p:txBody>
      </p:sp>
      <p:sp>
        <p:nvSpPr>
          <p:cNvPr id="44" name="Marcador de fecha 43">
            <a:extLst>
              <a:ext uri="{FF2B5EF4-FFF2-40B4-BE49-F238E27FC236}">
                <a16:creationId xmlns:a16="http://schemas.microsoft.com/office/drawing/2014/main" id="{47BF6119-A783-4FAD-9E9B-BBFA61ADC66D}"/>
              </a:ext>
            </a:extLst>
          </p:cNvPr>
          <p:cNvSpPr>
            <a:spLocks noGrp="1"/>
          </p:cNvSpPr>
          <p:nvPr>
            <p:ph type="dt" sz="half" idx="14"/>
          </p:nvPr>
        </p:nvSpPr>
        <p:spPr/>
        <p:txBody>
          <a:bodyPr/>
          <a:lstStyle/>
          <a:p>
            <a:endParaRPr lang="en-US" noProof="0" dirty="0"/>
          </a:p>
        </p:txBody>
      </p:sp>
      <p:sp>
        <p:nvSpPr>
          <p:cNvPr id="45" name="Marcador de pie de página 44">
            <a:extLst>
              <a:ext uri="{FF2B5EF4-FFF2-40B4-BE49-F238E27FC236}">
                <a16:creationId xmlns:a16="http://schemas.microsoft.com/office/drawing/2014/main" id="{D43B141C-E0FB-4375-A828-795B95F7954C}"/>
              </a:ext>
            </a:extLst>
          </p:cNvPr>
          <p:cNvSpPr>
            <a:spLocks noGrp="1"/>
          </p:cNvSpPr>
          <p:nvPr>
            <p:ph type="ftr" sz="quarter" idx="15"/>
          </p:nvPr>
        </p:nvSpPr>
        <p:spPr/>
        <p:txBody>
          <a:bodyPr/>
          <a:lstStyle/>
          <a:p>
            <a:r>
              <a:rPr lang="en-US" noProof="0" dirty="0"/>
              <a:t>© 2022 Information Resources Inc. (IRI). Confidential and proprietary. </a:t>
            </a:r>
          </a:p>
        </p:txBody>
      </p:sp>
      <p:sp>
        <p:nvSpPr>
          <p:cNvPr id="46" name="Marcador de número de diapositiva 45">
            <a:extLst>
              <a:ext uri="{FF2B5EF4-FFF2-40B4-BE49-F238E27FC236}">
                <a16:creationId xmlns:a16="http://schemas.microsoft.com/office/drawing/2014/main" id="{2E5A1392-B06C-4CE5-BD1F-F249C1E503CA}"/>
              </a:ext>
            </a:extLst>
          </p:cNvPr>
          <p:cNvSpPr>
            <a:spLocks noGrp="1"/>
          </p:cNvSpPr>
          <p:nvPr>
            <p:ph type="sldNum" sz="quarter" idx="16"/>
          </p:nvPr>
        </p:nvSpPr>
        <p:spPr/>
        <p:txBody>
          <a:bodyPr/>
          <a:lstStyle/>
          <a:p>
            <a:fld id="{75936602-DEDF-4B15-861F-E2D79C481905}" type="slidenum">
              <a:rPr lang="en-US" noProof="0" smtClean="0"/>
              <a:pPr/>
              <a:t>‹#›</a:t>
            </a:fld>
            <a:endParaRPr lang="en-US" noProof="0" dirty="0"/>
          </a:p>
        </p:txBody>
      </p:sp>
    </p:spTree>
    <p:extLst>
      <p:ext uri="{BB962C8B-B14F-4D97-AF65-F5344CB8AC3E}">
        <p14:creationId xmlns:p14="http://schemas.microsoft.com/office/powerpoint/2010/main" val="371904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ontent Slide &amp; Extra Copy">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79F66E71-F55C-4BB1-842C-2133B8492C5A}"/>
              </a:ext>
            </a:extLst>
          </p:cNvPr>
          <p:cNvSpPr>
            <a:spLocks noGrp="1"/>
          </p:cNvSpPr>
          <p:nvPr>
            <p:ph type="pic" sz="quarter" idx="10"/>
          </p:nvPr>
        </p:nvSpPr>
        <p:spPr bwMode="gray">
          <a:xfrm>
            <a:off x="6263667" y="2222954"/>
            <a:ext cx="5928333" cy="4635047"/>
          </a:xfrm>
          <a:custGeom>
            <a:avLst/>
            <a:gdLst>
              <a:gd name="connsiteX0" fmla="*/ 5928333 w 5928333"/>
              <a:gd name="connsiteY0" fmla="*/ 0 h 4635047"/>
              <a:gd name="connsiteX1" fmla="*/ 5928333 w 5928333"/>
              <a:gd name="connsiteY1" fmla="*/ 4635047 h 4635047"/>
              <a:gd name="connsiteX2" fmla="*/ 0 w 5928333"/>
              <a:gd name="connsiteY2" fmla="*/ 4635047 h 4635047"/>
              <a:gd name="connsiteX3" fmla="*/ 4233 w 5928333"/>
              <a:gd name="connsiteY3" fmla="*/ 4615551 h 4635047"/>
              <a:gd name="connsiteX4" fmla="*/ 1640854 w 5928333"/>
              <a:gd name="connsiteY4" fmla="*/ 2479091 h 463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333" h="4635047">
                <a:moveTo>
                  <a:pt x="5928333" y="0"/>
                </a:moveTo>
                <a:lnTo>
                  <a:pt x="5928333" y="4635047"/>
                </a:lnTo>
                <a:lnTo>
                  <a:pt x="0" y="4635047"/>
                </a:lnTo>
                <a:lnTo>
                  <a:pt x="4233" y="4615551"/>
                </a:lnTo>
                <a:cubicBezTo>
                  <a:pt x="236885" y="3746038"/>
                  <a:pt x="800889" y="2965292"/>
                  <a:pt x="1640854" y="2479091"/>
                </a:cubicBezTo>
                <a:close/>
              </a:path>
            </a:pathLst>
          </a:custGeom>
          <a:solidFill>
            <a:srgbClr val="F5F0ED"/>
          </a:solidFill>
        </p:spPr>
        <p:txBody>
          <a:bodyPr wrap="square">
            <a:noAutofit/>
          </a:bodyPr>
          <a:lstStyle/>
          <a:p>
            <a:endParaRPr lang="en-US" noProof="0" dirty="0"/>
          </a:p>
        </p:txBody>
      </p:sp>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5981" y="1335314"/>
            <a:ext cx="3652307" cy="481225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25980" y="460381"/>
            <a:ext cx="7522632" cy="631819"/>
          </a:xfrm>
          <a:prstGeom prst="rect">
            <a:avLst/>
          </a:prstGeom>
        </p:spPr>
        <p:txBody>
          <a:bodyPr>
            <a:noAutofit/>
          </a:bodyPr>
          <a:lstStyle>
            <a:lvl1pPr algn="l">
              <a:lnSpc>
                <a:spcPct val="80000"/>
              </a:lnSpc>
              <a:defRPr sz="2400"/>
            </a:lvl1pPr>
          </a:lstStyle>
          <a:p>
            <a:r>
              <a:rPr lang="en-US" noProof="0"/>
              <a:t>title style for 1 or 2 line headlines</a:t>
            </a:r>
          </a:p>
        </p:txBody>
      </p:sp>
      <p:sp>
        <p:nvSpPr>
          <p:cNvPr id="44" name="Marcador de fecha 43">
            <a:extLst>
              <a:ext uri="{FF2B5EF4-FFF2-40B4-BE49-F238E27FC236}">
                <a16:creationId xmlns:a16="http://schemas.microsoft.com/office/drawing/2014/main" id="{47BF6119-A783-4FAD-9E9B-BBFA61ADC66D}"/>
              </a:ext>
            </a:extLst>
          </p:cNvPr>
          <p:cNvSpPr>
            <a:spLocks noGrp="1"/>
          </p:cNvSpPr>
          <p:nvPr>
            <p:ph type="dt" sz="half" idx="14"/>
          </p:nvPr>
        </p:nvSpPr>
        <p:spPr/>
        <p:txBody>
          <a:bodyPr/>
          <a:lstStyle/>
          <a:p>
            <a:endParaRPr lang="en-US" noProof="0" dirty="0"/>
          </a:p>
        </p:txBody>
      </p:sp>
      <p:sp>
        <p:nvSpPr>
          <p:cNvPr id="45" name="Marcador de pie de página 44">
            <a:extLst>
              <a:ext uri="{FF2B5EF4-FFF2-40B4-BE49-F238E27FC236}">
                <a16:creationId xmlns:a16="http://schemas.microsoft.com/office/drawing/2014/main" id="{D43B141C-E0FB-4375-A828-795B95F7954C}"/>
              </a:ext>
            </a:extLst>
          </p:cNvPr>
          <p:cNvSpPr>
            <a:spLocks noGrp="1"/>
          </p:cNvSpPr>
          <p:nvPr>
            <p:ph type="ftr" sz="quarter" idx="15"/>
          </p:nvPr>
        </p:nvSpPr>
        <p:spPr/>
        <p:txBody>
          <a:bodyPr/>
          <a:lstStyle/>
          <a:p>
            <a:r>
              <a:rPr lang="en-US" noProof="0" dirty="0"/>
              <a:t>© 2022 Information Resources Inc. (IRI). Confidential and proprietary. </a:t>
            </a:r>
          </a:p>
        </p:txBody>
      </p:sp>
      <p:sp>
        <p:nvSpPr>
          <p:cNvPr id="46" name="Marcador de número de diapositiva 45">
            <a:extLst>
              <a:ext uri="{FF2B5EF4-FFF2-40B4-BE49-F238E27FC236}">
                <a16:creationId xmlns:a16="http://schemas.microsoft.com/office/drawing/2014/main" id="{2E5A1392-B06C-4CE5-BD1F-F249C1E503CA}"/>
              </a:ext>
            </a:extLst>
          </p:cNvPr>
          <p:cNvSpPr>
            <a:spLocks noGrp="1"/>
          </p:cNvSpPr>
          <p:nvPr>
            <p:ph type="sldNum" sz="quarter" idx="16"/>
          </p:nvPr>
        </p:nvSpPr>
        <p:spPr/>
        <p:txBody>
          <a:bodyPr/>
          <a:lstStyle/>
          <a:p>
            <a:fld id="{75936602-DEDF-4B15-861F-E2D79C481905}" type="slidenum">
              <a:rPr lang="en-US" noProof="0" smtClean="0"/>
              <a:pPr/>
              <a:t>‹#›</a:t>
            </a:fld>
            <a:endParaRPr lang="en-US" noProof="0" dirty="0"/>
          </a:p>
        </p:txBody>
      </p:sp>
      <p:sp>
        <p:nvSpPr>
          <p:cNvPr id="8" name="Marcador de contenido 3">
            <a:extLst>
              <a:ext uri="{FF2B5EF4-FFF2-40B4-BE49-F238E27FC236}">
                <a16:creationId xmlns:a16="http://schemas.microsoft.com/office/drawing/2014/main" id="{2571ECF6-B84D-4012-801D-0A07E2E66378}"/>
              </a:ext>
            </a:extLst>
          </p:cNvPr>
          <p:cNvSpPr>
            <a:spLocks noGrp="1"/>
          </p:cNvSpPr>
          <p:nvPr>
            <p:ph sz="quarter" idx="17" hasCustomPrompt="1"/>
          </p:nvPr>
        </p:nvSpPr>
        <p:spPr>
          <a:xfrm>
            <a:off x="4296306" y="1335314"/>
            <a:ext cx="3652307" cy="481225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44278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ontent Slide &amp; Extra Copy">
    <p:spTree>
      <p:nvGrpSpPr>
        <p:cNvPr id="1" name=""/>
        <p:cNvGrpSpPr/>
        <p:nvPr/>
      </p:nvGrpSpPr>
      <p:grpSpPr>
        <a:xfrm>
          <a:off x="0" y="0"/>
          <a:ext cx="0" cy="0"/>
          <a:chOff x="0" y="0"/>
          <a:chExt cx="0" cy="0"/>
        </a:xfrm>
      </p:grpSpPr>
      <p:sp>
        <p:nvSpPr>
          <p:cNvPr id="43" name="Marcador de posición de imagen 42">
            <a:extLst>
              <a:ext uri="{FF2B5EF4-FFF2-40B4-BE49-F238E27FC236}">
                <a16:creationId xmlns:a16="http://schemas.microsoft.com/office/drawing/2014/main" id="{44531F0C-3ECF-4827-A872-C1E6F3938AB6}"/>
              </a:ext>
            </a:extLst>
          </p:cNvPr>
          <p:cNvSpPr>
            <a:spLocks noGrp="1"/>
          </p:cNvSpPr>
          <p:nvPr>
            <p:ph type="pic" sz="quarter" idx="13"/>
          </p:nvPr>
        </p:nvSpPr>
        <p:spPr bwMode="gray">
          <a:xfrm>
            <a:off x="0" y="1"/>
            <a:ext cx="7112000" cy="2835892"/>
          </a:xfrm>
          <a:custGeom>
            <a:avLst/>
            <a:gdLst>
              <a:gd name="connsiteX0" fmla="*/ 0 w 5648326"/>
              <a:gd name="connsiteY0" fmla="*/ 0 h 2252256"/>
              <a:gd name="connsiteX1" fmla="*/ 5648326 w 5648326"/>
              <a:gd name="connsiteY1" fmla="*/ 0 h 2252256"/>
              <a:gd name="connsiteX2" fmla="*/ 2441414 w 5648326"/>
              <a:gd name="connsiteY2" fmla="*/ 1877331 h 2252256"/>
              <a:gd name="connsiteX3" fmla="*/ 1065118 w 5648326"/>
              <a:gd name="connsiteY3" fmla="*/ 2252256 h 2252256"/>
              <a:gd name="connsiteX4" fmla="*/ 0 w 5648326"/>
              <a:gd name="connsiteY4" fmla="*/ 2035052 h 225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326" h="2252256">
                <a:moveTo>
                  <a:pt x="0" y="0"/>
                </a:moveTo>
                <a:lnTo>
                  <a:pt x="5648326" y="0"/>
                </a:lnTo>
                <a:lnTo>
                  <a:pt x="2441414" y="1877331"/>
                </a:lnTo>
                <a:cubicBezTo>
                  <a:pt x="2006654" y="2130586"/>
                  <a:pt x="1533663" y="2252256"/>
                  <a:pt x="1065118" y="2252256"/>
                </a:cubicBezTo>
                <a:cubicBezTo>
                  <a:pt x="697928" y="2252256"/>
                  <a:pt x="336072" y="2177451"/>
                  <a:pt x="0" y="2035052"/>
                </a:cubicBezTo>
                <a:close/>
              </a:path>
            </a:pathLst>
          </a:custGeom>
          <a:solidFill>
            <a:srgbClr val="F5F0ED"/>
          </a:solidFill>
        </p:spPr>
        <p:txBody>
          <a:bodyPr wrap="square">
            <a:noAutofit/>
          </a:bodyPr>
          <a:lstStyle/>
          <a:p>
            <a:endParaRPr lang="en-US" noProof="0" dirty="0"/>
          </a:p>
        </p:txBody>
      </p:sp>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50268" y="2061030"/>
            <a:ext cx="7522632" cy="40865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19101" y="3226501"/>
            <a:ext cx="3659188" cy="1053399"/>
          </a:xfrm>
          <a:prstGeom prst="rect">
            <a:avLst/>
          </a:prstGeom>
        </p:spPr>
        <p:txBody>
          <a:bodyPr>
            <a:noAutofit/>
          </a:bodyPr>
          <a:lstStyle>
            <a:lvl1pPr algn="l">
              <a:lnSpc>
                <a:spcPct val="85000"/>
              </a:lnSpc>
              <a:defRPr sz="2400"/>
            </a:lvl1pPr>
          </a:lstStyle>
          <a:p>
            <a:r>
              <a:rPr lang="en-US" noProof="0"/>
              <a:t>title style for 1 or 2 line headlines</a:t>
            </a:r>
          </a:p>
        </p:txBody>
      </p:sp>
      <p:sp>
        <p:nvSpPr>
          <p:cNvPr id="44" name="Marcador de fecha 43">
            <a:extLst>
              <a:ext uri="{FF2B5EF4-FFF2-40B4-BE49-F238E27FC236}">
                <a16:creationId xmlns:a16="http://schemas.microsoft.com/office/drawing/2014/main" id="{47BF6119-A783-4FAD-9E9B-BBFA61ADC66D}"/>
              </a:ext>
            </a:extLst>
          </p:cNvPr>
          <p:cNvSpPr>
            <a:spLocks noGrp="1"/>
          </p:cNvSpPr>
          <p:nvPr>
            <p:ph type="dt" sz="half" idx="14"/>
          </p:nvPr>
        </p:nvSpPr>
        <p:spPr/>
        <p:txBody>
          <a:bodyPr/>
          <a:lstStyle/>
          <a:p>
            <a:endParaRPr lang="en-US" noProof="0" dirty="0"/>
          </a:p>
        </p:txBody>
      </p:sp>
      <p:sp>
        <p:nvSpPr>
          <p:cNvPr id="45" name="Marcador de pie de página 44">
            <a:extLst>
              <a:ext uri="{FF2B5EF4-FFF2-40B4-BE49-F238E27FC236}">
                <a16:creationId xmlns:a16="http://schemas.microsoft.com/office/drawing/2014/main" id="{D43B141C-E0FB-4375-A828-795B95F7954C}"/>
              </a:ext>
            </a:extLst>
          </p:cNvPr>
          <p:cNvSpPr>
            <a:spLocks noGrp="1"/>
          </p:cNvSpPr>
          <p:nvPr>
            <p:ph type="ftr" sz="quarter" idx="15"/>
          </p:nvPr>
        </p:nvSpPr>
        <p:spPr/>
        <p:txBody>
          <a:bodyPr/>
          <a:lstStyle/>
          <a:p>
            <a:r>
              <a:rPr lang="en-US" noProof="0" dirty="0"/>
              <a:t>© 2022 Information Resources Inc. (IRI). Confidential and proprietary. </a:t>
            </a:r>
          </a:p>
        </p:txBody>
      </p:sp>
      <p:sp>
        <p:nvSpPr>
          <p:cNvPr id="46" name="Marcador de número de diapositiva 45">
            <a:extLst>
              <a:ext uri="{FF2B5EF4-FFF2-40B4-BE49-F238E27FC236}">
                <a16:creationId xmlns:a16="http://schemas.microsoft.com/office/drawing/2014/main" id="{2E5A1392-B06C-4CE5-BD1F-F249C1E503CA}"/>
              </a:ext>
            </a:extLst>
          </p:cNvPr>
          <p:cNvSpPr>
            <a:spLocks noGrp="1"/>
          </p:cNvSpPr>
          <p:nvPr>
            <p:ph type="sldNum" sz="quarter" idx="16"/>
          </p:nvPr>
        </p:nvSpPr>
        <p:spPr/>
        <p:txBody>
          <a:bodyPr/>
          <a:lstStyle/>
          <a:p>
            <a:fld id="{75936602-DEDF-4B15-861F-E2D79C481905}" type="slidenum">
              <a:rPr lang="en-US" noProof="0" smtClean="0"/>
              <a:pPr/>
              <a:t>‹#›</a:t>
            </a:fld>
            <a:endParaRPr lang="en-US" noProof="0" dirty="0"/>
          </a:p>
        </p:txBody>
      </p:sp>
    </p:spTree>
    <p:extLst>
      <p:ext uri="{BB962C8B-B14F-4D97-AF65-F5344CB8AC3E}">
        <p14:creationId xmlns:p14="http://schemas.microsoft.com/office/powerpoint/2010/main" val="20535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 Slide &amp; Extra Copy">
    <p:spTree>
      <p:nvGrpSpPr>
        <p:cNvPr id="1" name=""/>
        <p:cNvGrpSpPr/>
        <p:nvPr/>
      </p:nvGrpSpPr>
      <p:grpSpPr>
        <a:xfrm>
          <a:off x="0" y="0"/>
          <a:ext cx="0" cy="0"/>
          <a:chOff x="0" y="0"/>
          <a:chExt cx="0" cy="0"/>
        </a:xfrm>
      </p:grpSpPr>
      <p:sp>
        <p:nvSpPr>
          <p:cNvPr id="43" name="Marcador de posición de imagen 42">
            <a:extLst>
              <a:ext uri="{FF2B5EF4-FFF2-40B4-BE49-F238E27FC236}">
                <a16:creationId xmlns:a16="http://schemas.microsoft.com/office/drawing/2014/main" id="{44531F0C-3ECF-4827-A872-C1E6F3938AB6}"/>
              </a:ext>
            </a:extLst>
          </p:cNvPr>
          <p:cNvSpPr>
            <a:spLocks noGrp="1"/>
          </p:cNvSpPr>
          <p:nvPr>
            <p:ph type="pic" sz="quarter" idx="13"/>
          </p:nvPr>
        </p:nvSpPr>
        <p:spPr bwMode="gray">
          <a:xfrm>
            <a:off x="0" y="1"/>
            <a:ext cx="7112000" cy="2835892"/>
          </a:xfrm>
          <a:custGeom>
            <a:avLst/>
            <a:gdLst>
              <a:gd name="connsiteX0" fmla="*/ 0 w 5648326"/>
              <a:gd name="connsiteY0" fmla="*/ 0 h 2252256"/>
              <a:gd name="connsiteX1" fmla="*/ 5648326 w 5648326"/>
              <a:gd name="connsiteY1" fmla="*/ 0 h 2252256"/>
              <a:gd name="connsiteX2" fmla="*/ 2441414 w 5648326"/>
              <a:gd name="connsiteY2" fmla="*/ 1877331 h 2252256"/>
              <a:gd name="connsiteX3" fmla="*/ 1065118 w 5648326"/>
              <a:gd name="connsiteY3" fmla="*/ 2252256 h 2252256"/>
              <a:gd name="connsiteX4" fmla="*/ 0 w 5648326"/>
              <a:gd name="connsiteY4" fmla="*/ 2035052 h 225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326" h="2252256">
                <a:moveTo>
                  <a:pt x="0" y="0"/>
                </a:moveTo>
                <a:lnTo>
                  <a:pt x="5648326" y="0"/>
                </a:lnTo>
                <a:lnTo>
                  <a:pt x="2441414" y="1877331"/>
                </a:lnTo>
                <a:cubicBezTo>
                  <a:pt x="2006654" y="2130586"/>
                  <a:pt x="1533663" y="2252256"/>
                  <a:pt x="1065118" y="2252256"/>
                </a:cubicBezTo>
                <a:cubicBezTo>
                  <a:pt x="697928" y="2252256"/>
                  <a:pt x="336072" y="2177451"/>
                  <a:pt x="0" y="2035052"/>
                </a:cubicBezTo>
                <a:close/>
              </a:path>
            </a:pathLst>
          </a:custGeom>
          <a:solidFill>
            <a:srgbClr val="F5F0ED"/>
          </a:solidFill>
        </p:spPr>
        <p:txBody>
          <a:bodyPr wrap="square">
            <a:noAutofit/>
          </a:bodyPr>
          <a:lstStyle/>
          <a:p>
            <a:endParaRPr lang="en-US" noProof="0" dirty="0"/>
          </a:p>
        </p:txBody>
      </p:sp>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50268" y="2372008"/>
            <a:ext cx="7522632" cy="377555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6021387" y="1102037"/>
            <a:ext cx="5751511" cy="631819"/>
          </a:xfrm>
          <a:prstGeom prst="rect">
            <a:avLst/>
          </a:prstGeom>
        </p:spPr>
        <p:txBody>
          <a:bodyPr>
            <a:noAutofit/>
          </a:bodyPr>
          <a:lstStyle>
            <a:lvl1pPr algn="r">
              <a:lnSpc>
                <a:spcPct val="80000"/>
              </a:lnSpc>
              <a:defRPr sz="2400"/>
            </a:lvl1pPr>
          </a:lstStyle>
          <a:p>
            <a:r>
              <a:rPr lang="en-US" noProof="0"/>
              <a:t>title style for 1 or 2 line headlines</a:t>
            </a:r>
          </a:p>
        </p:txBody>
      </p:sp>
      <p:sp>
        <p:nvSpPr>
          <p:cNvPr id="44" name="Marcador de fecha 43">
            <a:extLst>
              <a:ext uri="{FF2B5EF4-FFF2-40B4-BE49-F238E27FC236}">
                <a16:creationId xmlns:a16="http://schemas.microsoft.com/office/drawing/2014/main" id="{47BF6119-A783-4FAD-9E9B-BBFA61ADC66D}"/>
              </a:ext>
            </a:extLst>
          </p:cNvPr>
          <p:cNvSpPr>
            <a:spLocks noGrp="1"/>
          </p:cNvSpPr>
          <p:nvPr>
            <p:ph type="dt" sz="half" idx="14"/>
          </p:nvPr>
        </p:nvSpPr>
        <p:spPr/>
        <p:txBody>
          <a:bodyPr/>
          <a:lstStyle/>
          <a:p>
            <a:endParaRPr lang="en-US" noProof="0" dirty="0"/>
          </a:p>
        </p:txBody>
      </p:sp>
      <p:sp>
        <p:nvSpPr>
          <p:cNvPr id="45" name="Marcador de pie de página 44">
            <a:extLst>
              <a:ext uri="{FF2B5EF4-FFF2-40B4-BE49-F238E27FC236}">
                <a16:creationId xmlns:a16="http://schemas.microsoft.com/office/drawing/2014/main" id="{D43B141C-E0FB-4375-A828-795B95F7954C}"/>
              </a:ext>
            </a:extLst>
          </p:cNvPr>
          <p:cNvSpPr>
            <a:spLocks noGrp="1"/>
          </p:cNvSpPr>
          <p:nvPr>
            <p:ph type="ftr" sz="quarter" idx="15"/>
          </p:nvPr>
        </p:nvSpPr>
        <p:spPr/>
        <p:txBody>
          <a:bodyPr/>
          <a:lstStyle/>
          <a:p>
            <a:r>
              <a:rPr lang="en-US" noProof="0" dirty="0"/>
              <a:t>© 2022 Information Resources Inc. (IRI). Confidential and proprietary. </a:t>
            </a:r>
          </a:p>
        </p:txBody>
      </p:sp>
      <p:sp>
        <p:nvSpPr>
          <p:cNvPr id="46" name="Marcador de número de diapositiva 45">
            <a:extLst>
              <a:ext uri="{FF2B5EF4-FFF2-40B4-BE49-F238E27FC236}">
                <a16:creationId xmlns:a16="http://schemas.microsoft.com/office/drawing/2014/main" id="{2E5A1392-B06C-4CE5-BD1F-F249C1E503CA}"/>
              </a:ext>
            </a:extLst>
          </p:cNvPr>
          <p:cNvSpPr>
            <a:spLocks noGrp="1"/>
          </p:cNvSpPr>
          <p:nvPr>
            <p:ph type="sldNum" sz="quarter" idx="16"/>
          </p:nvPr>
        </p:nvSpPr>
        <p:spPr/>
        <p:txBody>
          <a:bodyPr/>
          <a:lstStyle/>
          <a:p>
            <a:fld id="{75936602-DEDF-4B15-861F-E2D79C481905}" type="slidenum">
              <a:rPr lang="en-US" noProof="0" smtClean="0"/>
              <a:pPr/>
              <a:t>‹#›</a:t>
            </a:fld>
            <a:endParaRPr lang="en-US" noProof="0" dirty="0"/>
          </a:p>
        </p:txBody>
      </p:sp>
    </p:spTree>
    <p:extLst>
      <p:ext uri="{BB962C8B-B14F-4D97-AF65-F5344CB8AC3E}">
        <p14:creationId xmlns:p14="http://schemas.microsoft.com/office/powerpoint/2010/main" val="9620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Branded 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07B0-3290-40EF-9B9C-15A131E44C37}"/>
              </a:ext>
            </a:extLst>
          </p:cNvPr>
          <p:cNvSpPr>
            <a:spLocks noGrp="1"/>
          </p:cNvSpPr>
          <p:nvPr>
            <p:ph type="title" hasCustomPrompt="1"/>
          </p:nvPr>
        </p:nvSpPr>
        <p:spPr>
          <a:xfrm>
            <a:off x="426720" y="463550"/>
            <a:ext cx="11345333" cy="631819"/>
          </a:xfrm>
          <a:prstGeom prst="rect">
            <a:avLst/>
          </a:prstGeom>
        </p:spPr>
        <p:txBody>
          <a:bodyPr>
            <a:noAutofit/>
          </a:bodyPr>
          <a:lstStyle>
            <a:lvl1pPr>
              <a:defRPr sz="2400"/>
            </a:lvl1pPr>
          </a:lstStyle>
          <a:p>
            <a:r>
              <a:rPr lang="en-US" noProof="0"/>
              <a:t>Click to edit Master title style for 1 or 2 line headlines</a:t>
            </a:r>
          </a:p>
        </p:txBody>
      </p:sp>
      <p:sp>
        <p:nvSpPr>
          <p:cNvPr id="32" name="Marcador de fecha 31">
            <a:extLst>
              <a:ext uri="{FF2B5EF4-FFF2-40B4-BE49-F238E27FC236}">
                <a16:creationId xmlns:a16="http://schemas.microsoft.com/office/drawing/2014/main" id="{C8515DFD-AB07-45B5-9E8A-7D726FD5977A}"/>
              </a:ext>
            </a:extLst>
          </p:cNvPr>
          <p:cNvSpPr>
            <a:spLocks noGrp="1"/>
          </p:cNvSpPr>
          <p:nvPr>
            <p:ph type="dt" sz="half" idx="10"/>
          </p:nvPr>
        </p:nvSpPr>
        <p:spPr/>
        <p:txBody>
          <a:bodyPr/>
          <a:lstStyle/>
          <a:p>
            <a:endParaRPr lang="en-US" noProof="0" dirty="0"/>
          </a:p>
        </p:txBody>
      </p:sp>
      <p:sp>
        <p:nvSpPr>
          <p:cNvPr id="33" name="Marcador de pie de página 32">
            <a:extLst>
              <a:ext uri="{FF2B5EF4-FFF2-40B4-BE49-F238E27FC236}">
                <a16:creationId xmlns:a16="http://schemas.microsoft.com/office/drawing/2014/main" id="{AB88A58F-9AF7-4BCC-B93A-7E8FBBE7CE6C}"/>
              </a:ext>
            </a:extLst>
          </p:cNvPr>
          <p:cNvSpPr>
            <a:spLocks noGrp="1"/>
          </p:cNvSpPr>
          <p:nvPr>
            <p:ph type="ftr" sz="quarter" idx="11"/>
          </p:nvPr>
        </p:nvSpPr>
        <p:spPr/>
        <p:txBody>
          <a:bodyPr/>
          <a:lstStyle/>
          <a:p>
            <a:r>
              <a:rPr lang="en-US" noProof="0" dirty="0"/>
              <a:t>© 2022 Information Resources Inc. (IRI). Confidential and proprietary. </a:t>
            </a:r>
          </a:p>
        </p:txBody>
      </p:sp>
      <p:sp>
        <p:nvSpPr>
          <p:cNvPr id="34" name="Marcador de número de diapositiva 33">
            <a:extLst>
              <a:ext uri="{FF2B5EF4-FFF2-40B4-BE49-F238E27FC236}">
                <a16:creationId xmlns:a16="http://schemas.microsoft.com/office/drawing/2014/main" id="{484AB020-DA8F-438F-A528-4361192CD00A}"/>
              </a:ext>
            </a:extLst>
          </p:cNvPr>
          <p:cNvSpPr>
            <a:spLocks noGrp="1"/>
          </p:cNvSpPr>
          <p:nvPr>
            <p:ph type="sldNum" sz="quarter" idx="12"/>
          </p:nvPr>
        </p:nvSpPr>
        <p:spPr/>
        <p:txBody>
          <a:bodyPr/>
          <a:lstStyle/>
          <a:p>
            <a:fld id="{75936602-DEDF-4B15-861F-E2D79C481905}" type="slidenum">
              <a:rPr lang="en-US" noProof="0" smtClean="0"/>
              <a:pPr/>
              <a:t>‹#›</a:t>
            </a:fld>
            <a:endParaRPr lang="en-US" noProof="0" dirty="0"/>
          </a:p>
        </p:txBody>
      </p:sp>
      <p:sp>
        <p:nvSpPr>
          <p:cNvPr id="6" name="Marcador de contenido 3">
            <a:extLst>
              <a:ext uri="{FF2B5EF4-FFF2-40B4-BE49-F238E27FC236}">
                <a16:creationId xmlns:a16="http://schemas.microsoft.com/office/drawing/2014/main" id="{343609BB-8C0E-4622-861E-8BB53FB4BF9D}"/>
              </a:ext>
            </a:extLst>
          </p:cNvPr>
          <p:cNvSpPr>
            <a:spLocks noGrp="1"/>
          </p:cNvSpPr>
          <p:nvPr>
            <p:ph sz="quarter" idx="13" hasCustomPrompt="1"/>
          </p:nvPr>
        </p:nvSpPr>
        <p:spPr>
          <a:xfrm>
            <a:off x="427567" y="1092200"/>
            <a:ext cx="11345333" cy="499059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933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o-Branded 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07B0-3290-40EF-9B9C-15A131E44C37}"/>
              </a:ext>
            </a:extLst>
          </p:cNvPr>
          <p:cNvSpPr>
            <a:spLocks noGrp="1"/>
          </p:cNvSpPr>
          <p:nvPr>
            <p:ph type="title" hasCustomPrompt="1"/>
          </p:nvPr>
        </p:nvSpPr>
        <p:spPr>
          <a:xfrm>
            <a:off x="426720" y="463550"/>
            <a:ext cx="11345333" cy="631819"/>
          </a:xfrm>
          <a:prstGeom prst="rect">
            <a:avLst/>
          </a:prstGeom>
        </p:spPr>
        <p:txBody>
          <a:bodyPr>
            <a:noAutofit/>
          </a:bodyPr>
          <a:lstStyle>
            <a:lvl1pPr>
              <a:defRPr sz="2400"/>
            </a:lvl1pPr>
          </a:lstStyle>
          <a:p>
            <a:r>
              <a:rPr lang="en-US" noProof="0"/>
              <a:t>Click to edit Master title style for 1 or 2 line headlines</a:t>
            </a:r>
          </a:p>
        </p:txBody>
      </p:sp>
      <p:sp>
        <p:nvSpPr>
          <p:cNvPr id="32" name="Marcador de fecha 31">
            <a:extLst>
              <a:ext uri="{FF2B5EF4-FFF2-40B4-BE49-F238E27FC236}">
                <a16:creationId xmlns:a16="http://schemas.microsoft.com/office/drawing/2014/main" id="{C8515DFD-AB07-45B5-9E8A-7D726FD5977A}"/>
              </a:ext>
            </a:extLst>
          </p:cNvPr>
          <p:cNvSpPr>
            <a:spLocks noGrp="1"/>
          </p:cNvSpPr>
          <p:nvPr>
            <p:ph type="dt" sz="half" idx="10"/>
          </p:nvPr>
        </p:nvSpPr>
        <p:spPr/>
        <p:txBody>
          <a:bodyPr/>
          <a:lstStyle/>
          <a:p>
            <a:endParaRPr lang="en-US" noProof="0" dirty="0"/>
          </a:p>
        </p:txBody>
      </p:sp>
      <p:grpSp>
        <p:nvGrpSpPr>
          <p:cNvPr id="3" name="Grupo 2">
            <a:extLst>
              <a:ext uri="{FF2B5EF4-FFF2-40B4-BE49-F238E27FC236}">
                <a16:creationId xmlns:a16="http://schemas.microsoft.com/office/drawing/2014/main" id="{C21918C3-703A-414E-996C-0DF8BB8C55B4}"/>
              </a:ext>
            </a:extLst>
          </p:cNvPr>
          <p:cNvGrpSpPr/>
          <p:nvPr userDrawn="1"/>
        </p:nvGrpSpPr>
        <p:grpSpPr>
          <a:xfrm>
            <a:off x="2166384" y="508000"/>
            <a:ext cx="13235952" cy="9135457"/>
            <a:chOff x="2166384" y="508000"/>
            <a:chExt cx="13235952" cy="9135457"/>
          </a:xfrm>
        </p:grpSpPr>
        <p:sp>
          <p:nvSpPr>
            <p:cNvPr id="7" name="Freeform 6">
              <a:extLst>
                <a:ext uri="{FF2B5EF4-FFF2-40B4-BE49-F238E27FC236}">
                  <a16:creationId xmlns:a16="http://schemas.microsoft.com/office/drawing/2014/main" id="{401185A4-70EB-420D-AC13-77AD627B3860}"/>
                </a:ext>
              </a:extLst>
            </p:cNvPr>
            <p:cNvSpPr>
              <a:spLocks/>
            </p:cNvSpPr>
            <p:nvPr userDrawn="1"/>
          </p:nvSpPr>
          <p:spPr bwMode="auto">
            <a:xfrm>
              <a:off x="2166384" y="2544300"/>
              <a:ext cx="7782572" cy="5634694"/>
            </a:xfrm>
            <a:custGeom>
              <a:avLst/>
              <a:gdLst>
                <a:gd name="T0" fmla="*/ 1431 w 4901"/>
                <a:gd name="T1" fmla="*/ 3431 h 3548"/>
                <a:gd name="T2" fmla="*/ 4342 w 4901"/>
                <a:gd name="T3" fmla="*/ 1751 h 3548"/>
                <a:gd name="T4" fmla="*/ 4661 w 4901"/>
                <a:gd name="T5" fmla="*/ 560 h 3548"/>
                <a:gd name="T6" fmla="*/ 3470 w 4901"/>
                <a:gd name="T7" fmla="*/ 241 h 3548"/>
                <a:gd name="T8" fmla="*/ 560 w 4901"/>
                <a:gd name="T9" fmla="*/ 1921 h 3548"/>
                <a:gd name="T10" fmla="*/ 241 w 4901"/>
                <a:gd name="T11" fmla="*/ 3112 h 3548"/>
                <a:gd name="T12" fmla="*/ 996 w 4901"/>
                <a:gd name="T13" fmla="*/ 3548 h 3548"/>
                <a:gd name="T14" fmla="*/ 1431 w 4901"/>
                <a:gd name="T15" fmla="*/ 3431 h 3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1" h="3548">
                  <a:moveTo>
                    <a:pt x="1431" y="3431"/>
                  </a:moveTo>
                  <a:lnTo>
                    <a:pt x="4342" y="1751"/>
                  </a:lnTo>
                  <a:cubicBezTo>
                    <a:pt x="4759" y="1510"/>
                    <a:pt x="4901" y="977"/>
                    <a:pt x="4661" y="560"/>
                  </a:cubicBezTo>
                  <a:cubicBezTo>
                    <a:pt x="4420" y="143"/>
                    <a:pt x="3887" y="0"/>
                    <a:pt x="3470" y="241"/>
                  </a:cubicBezTo>
                  <a:lnTo>
                    <a:pt x="560" y="1921"/>
                  </a:lnTo>
                  <a:cubicBezTo>
                    <a:pt x="143" y="2162"/>
                    <a:pt x="0" y="2695"/>
                    <a:pt x="241" y="3112"/>
                  </a:cubicBezTo>
                  <a:cubicBezTo>
                    <a:pt x="402" y="3392"/>
                    <a:pt x="695" y="3548"/>
                    <a:pt x="996" y="3548"/>
                  </a:cubicBezTo>
                  <a:cubicBezTo>
                    <a:pt x="1144" y="3548"/>
                    <a:pt x="1294" y="3510"/>
                    <a:pt x="1431" y="3431"/>
                  </a:cubicBezTo>
                  <a:close/>
                </a:path>
              </a:pathLst>
            </a:custGeom>
            <a:solidFill>
              <a:srgbClr val="F5F0ED"/>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15BFAB0E-9D6D-4FBD-A088-56745505860A}"/>
                </a:ext>
              </a:extLst>
            </p:cNvPr>
            <p:cNvSpPr>
              <a:spLocks/>
            </p:cNvSpPr>
            <p:nvPr userDrawn="1"/>
          </p:nvSpPr>
          <p:spPr bwMode="auto">
            <a:xfrm>
              <a:off x="9948956" y="508000"/>
              <a:ext cx="3528657" cy="3173002"/>
            </a:xfrm>
            <a:custGeom>
              <a:avLst/>
              <a:gdLst>
                <a:gd name="T0" fmla="*/ 1431 w 2222"/>
                <a:gd name="T1" fmla="*/ 1883 h 2000"/>
                <a:gd name="T2" fmla="*/ 1662 w 2222"/>
                <a:gd name="T3" fmla="*/ 1750 h 2000"/>
                <a:gd name="T4" fmla="*/ 1981 w 2222"/>
                <a:gd name="T5" fmla="*/ 559 h 2000"/>
                <a:gd name="T6" fmla="*/ 791 w 2222"/>
                <a:gd name="T7" fmla="*/ 240 h 2000"/>
                <a:gd name="T8" fmla="*/ 560 w 2222"/>
                <a:gd name="T9" fmla="*/ 374 h 2000"/>
                <a:gd name="T10" fmla="*/ 241 w 2222"/>
                <a:gd name="T11" fmla="*/ 1564 h 2000"/>
                <a:gd name="T12" fmla="*/ 996 w 2222"/>
                <a:gd name="T13" fmla="*/ 2000 h 2000"/>
                <a:gd name="T14" fmla="*/ 1431 w 2222"/>
                <a:gd name="T15" fmla="*/ 1883 h 2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2" h="2000">
                  <a:moveTo>
                    <a:pt x="1431" y="1883"/>
                  </a:moveTo>
                  <a:lnTo>
                    <a:pt x="1662" y="1750"/>
                  </a:lnTo>
                  <a:cubicBezTo>
                    <a:pt x="2079" y="1509"/>
                    <a:pt x="2222" y="976"/>
                    <a:pt x="1981" y="559"/>
                  </a:cubicBezTo>
                  <a:cubicBezTo>
                    <a:pt x="1741" y="142"/>
                    <a:pt x="1207" y="0"/>
                    <a:pt x="791" y="240"/>
                  </a:cubicBezTo>
                  <a:lnTo>
                    <a:pt x="560" y="374"/>
                  </a:lnTo>
                  <a:cubicBezTo>
                    <a:pt x="143" y="614"/>
                    <a:pt x="0" y="1147"/>
                    <a:pt x="241" y="1564"/>
                  </a:cubicBezTo>
                  <a:cubicBezTo>
                    <a:pt x="402" y="1844"/>
                    <a:pt x="695" y="2000"/>
                    <a:pt x="996" y="2000"/>
                  </a:cubicBezTo>
                  <a:cubicBezTo>
                    <a:pt x="1144" y="2000"/>
                    <a:pt x="1294" y="1963"/>
                    <a:pt x="1431" y="1883"/>
                  </a:cubicBezTo>
                  <a:close/>
                </a:path>
              </a:pathLst>
            </a:custGeom>
            <a:solidFill>
              <a:srgbClr val="F5F0ED"/>
            </a:solidFill>
            <a:ln>
              <a:noFill/>
            </a:ln>
          </p:spPr>
          <p:txBody>
            <a:bodyPr vert="horz" wrap="square" lIns="91440" tIns="45720" rIns="91440" bIns="45720" numCol="1" anchor="t" anchorCtr="0" compatLnSpc="1">
              <a:prstTxWarp prst="textNoShape">
                <a:avLst/>
              </a:prstTxWarp>
            </a:bodyPr>
            <a:lstStyle/>
            <a:p>
              <a:pPr lvl="0"/>
              <a:endParaRPr lang="en-US" noProof="0" dirty="0"/>
            </a:p>
          </p:txBody>
        </p:sp>
        <p:sp>
          <p:nvSpPr>
            <p:cNvPr id="9" name="Freeform 8">
              <a:extLst>
                <a:ext uri="{FF2B5EF4-FFF2-40B4-BE49-F238E27FC236}">
                  <a16:creationId xmlns:a16="http://schemas.microsoft.com/office/drawing/2014/main" id="{D7360E22-03C8-4B1F-8C94-ADAD5CC4DC91}"/>
                </a:ext>
              </a:extLst>
            </p:cNvPr>
            <p:cNvSpPr>
              <a:spLocks/>
            </p:cNvSpPr>
            <p:nvPr userDrawn="1"/>
          </p:nvSpPr>
          <p:spPr bwMode="auto">
            <a:xfrm>
              <a:off x="7619764" y="4001789"/>
              <a:ext cx="7782572" cy="5641668"/>
            </a:xfrm>
            <a:custGeom>
              <a:avLst/>
              <a:gdLst>
                <a:gd name="T0" fmla="*/ 1432 w 4902"/>
                <a:gd name="T1" fmla="*/ 3431 h 3548"/>
                <a:gd name="T2" fmla="*/ 4342 w 4902"/>
                <a:gd name="T3" fmla="*/ 1750 h 3548"/>
                <a:gd name="T4" fmla="*/ 4661 w 4902"/>
                <a:gd name="T5" fmla="*/ 560 h 3548"/>
                <a:gd name="T6" fmla="*/ 3470 w 4902"/>
                <a:gd name="T7" fmla="*/ 241 h 3548"/>
                <a:gd name="T8" fmla="*/ 560 w 4902"/>
                <a:gd name="T9" fmla="*/ 1921 h 3548"/>
                <a:gd name="T10" fmla="*/ 241 w 4902"/>
                <a:gd name="T11" fmla="*/ 3112 h 3548"/>
                <a:gd name="T12" fmla="*/ 997 w 4902"/>
                <a:gd name="T13" fmla="*/ 3548 h 3548"/>
                <a:gd name="T14" fmla="*/ 1432 w 4902"/>
                <a:gd name="T15" fmla="*/ 3431 h 3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2" h="3548">
                  <a:moveTo>
                    <a:pt x="1432" y="3431"/>
                  </a:moveTo>
                  <a:lnTo>
                    <a:pt x="4342" y="1750"/>
                  </a:lnTo>
                  <a:cubicBezTo>
                    <a:pt x="4759" y="1510"/>
                    <a:pt x="4902" y="977"/>
                    <a:pt x="4661" y="560"/>
                  </a:cubicBezTo>
                  <a:cubicBezTo>
                    <a:pt x="4420" y="143"/>
                    <a:pt x="3887" y="0"/>
                    <a:pt x="3470" y="241"/>
                  </a:cubicBezTo>
                  <a:lnTo>
                    <a:pt x="560" y="1921"/>
                  </a:lnTo>
                  <a:cubicBezTo>
                    <a:pt x="143" y="2162"/>
                    <a:pt x="0" y="2695"/>
                    <a:pt x="241" y="3112"/>
                  </a:cubicBezTo>
                  <a:cubicBezTo>
                    <a:pt x="402" y="3391"/>
                    <a:pt x="695" y="3548"/>
                    <a:pt x="997" y="3548"/>
                  </a:cubicBezTo>
                  <a:cubicBezTo>
                    <a:pt x="1144" y="3548"/>
                    <a:pt x="1294" y="3510"/>
                    <a:pt x="1432" y="3431"/>
                  </a:cubicBezTo>
                  <a:close/>
                </a:path>
              </a:pathLst>
            </a:custGeom>
            <a:solidFill>
              <a:srgbClr val="F5F0ED"/>
            </a:solidFill>
            <a:ln>
              <a:noFill/>
            </a:ln>
          </p:spPr>
          <p:txBody>
            <a:bodyPr vert="horz" wrap="square" lIns="91440" tIns="45720" rIns="91440" bIns="45720" numCol="1" anchor="t" anchorCtr="0" compatLnSpc="1">
              <a:prstTxWarp prst="textNoShape">
                <a:avLst/>
              </a:prstTxWarp>
            </a:bodyPr>
            <a:lstStyle/>
            <a:p>
              <a:pPr lvl="0"/>
              <a:endParaRPr lang="en-US" noProof="0" dirty="0"/>
            </a:p>
          </p:txBody>
        </p:sp>
      </p:grpSp>
      <p:sp>
        <p:nvSpPr>
          <p:cNvPr id="33" name="Marcador de pie de página 32">
            <a:extLst>
              <a:ext uri="{FF2B5EF4-FFF2-40B4-BE49-F238E27FC236}">
                <a16:creationId xmlns:a16="http://schemas.microsoft.com/office/drawing/2014/main" id="{AB88A58F-9AF7-4BCC-B93A-7E8FBBE7CE6C}"/>
              </a:ext>
            </a:extLst>
          </p:cNvPr>
          <p:cNvSpPr>
            <a:spLocks noGrp="1"/>
          </p:cNvSpPr>
          <p:nvPr>
            <p:ph type="ftr" sz="quarter" idx="11"/>
          </p:nvPr>
        </p:nvSpPr>
        <p:spPr/>
        <p:txBody>
          <a:bodyPr/>
          <a:lstStyle/>
          <a:p>
            <a:r>
              <a:rPr lang="en-US" noProof="0" dirty="0"/>
              <a:t>© 2022 Information Resources Inc. (IRI). Confidential and proprietary. </a:t>
            </a:r>
          </a:p>
        </p:txBody>
      </p:sp>
      <p:sp>
        <p:nvSpPr>
          <p:cNvPr id="34" name="Marcador de número de diapositiva 33">
            <a:extLst>
              <a:ext uri="{FF2B5EF4-FFF2-40B4-BE49-F238E27FC236}">
                <a16:creationId xmlns:a16="http://schemas.microsoft.com/office/drawing/2014/main" id="{484AB020-DA8F-438F-A528-4361192CD00A}"/>
              </a:ext>
            </a:extLst>
          </p:cNvPr>
          <p:cNvSpPr>
            <a:spLocks noGrp="1"/>
          </p:cNvSpPr>
          <p:nvPr>
            <p:ph type="sldNum" sz="quarter" idx="12"/>
          </p:nvPr>
        </p:nvSpPr>
        <p:spPr/>
        <p:txBody>
          <a:bodyPr/>
          <a:lstStyle/>
          <a:p>
            <a:fld id="{75936602-DEDF-4B15-861F-E2D79C481905}" type="slidenum">
              <a:rPr lang="en-US" noProof="0" smtClean="0"/>
              <a:pPr/>
              <a:t>‹#›</a:t>
            </a:fld>
            <a:endParaRPr lang="en-US" noProof="0" dirty="0"/>
          </a:p>
        </p:txBody>
      </p:sp>
      <p:sp>
        <p:nvSpPr>
          <p:cNvPr id="10" name="Marcador de contenido 3">
            <a:extLst>
              <a:ext uri="{FF2B5EF4-FFF2-40B4-BE49-F238E27FC236}">
                <a16:creationId xmlns:a16="http://schemas.microsoft.com/office/drawing/2014/main" id="{8CA7DF35-A0D9-4F8F-94F2-0133F769BB4D}"/>
              </a:ext>
            </a:extLst>
          </p:cNvPr>
          <p:cNvSpPr>
            <a:spLocks noGrp="1"/>
          </p:cNvSpPr>
          <p:nvPr>
            <p:ph sz="quarter" idx="13" hasCustomPrompt="1"/>
          </p:nvPr>
        </p:nvSpPr>
        <p:spPr>
          <a:xfrm>
            <a:off x="427567" y="1092200"/>
            <a:ext cx="11345333" cy="499059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4929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o-Branded Closing Slide">
    <p:spTree>
      <p:nvGrpSpPr>
        <p:cNvPr id="1" name=""/>
        <p:cNvGrpSpPr/>
        <p:nvPr/>
      </p:nvGrpSpPr>
      <p:grpSpPr>
        <a:xfrm>
          <a:off x="0" y="0"/>
          <a:ext cx="0" cy="0"/>
          <a:chOff x="0" y="0"/>
          <a:chExt cx="0" cy="0"/>
        </a:xfrm>
      </p:grpSpPr>
      <p:sp>
        <p:nvSpPr>
          <p:cNvPr id="32" name="Marcador de fecha 31">
            <a:extLst>
              <a:ext uri="{FF2B5EF4-FFF2-40B4-BE49-F238E27FC236}">
                <a16:creationId xmlns:a16="http://schemas.microsoft.com/office/drawing/2014/main" id="{C8515DFD-AB07-45B5-9E8A-7D726FD5977A}"/>
              </a:ext>
            </a:extLst>
          </p:cNvPr>
          <p:cNvSpPr>
            <a:spLocks noGrp="1"/>
          </p:cNvSpPr>
          <p:nvPr>
            <p:ph type="dt" sz="half" idx="10"/>
          </p:nvPr>
        </p:nvSpPr>
        <p:spPr/>
        <p:txBody>
          <a:bodyPr/>
          <a:lstStyle/>
          <a:p>
            <a:endParaRPr lang="en-US" noProof="0" dirty="0"/>
          </a:p>
        </p:txBody>
      </p:sp>
      <p:grpSp>
        <p:nvGrpSpPr>
          <p:cNvPr id="3" name="Grupo 2">
            <a:extLst>
              <a:ext uri="{FF2B5EF4-FFF2-40B4-BE49-F238E27FC236}">
                <a16:creationId xmlns:a16="http://schemas.microsoft.com/office/drawing/2014/main" id="{C21918C3-703A-414E-996C-0DF8BB8C55B4}"/>
              </a:ext>
            </a:extLst>
          </p:cNvPr>
          <p:cNvGrpSpPr/>
          <p:nvPr userDrawn="1"/>
        </p:nvGrpSpPr>
        <p:grpSpPr>
          <a:xfrm>
            <a:off x="2166384" y="508000"/>
            <a:ext cx="13235952" cy="9135457"/>
            <a:chOff x="2166384" y="508000"/>
            <a:chExt cx="13235952" cy="9135457"/>
          </a:xfrm>
        </p:grpSpPr>
        <p:sp>
          <p:nvSpPr>
            <p:cNvPr id="7" name="Freeform 6">
              <a:extLst>
                <a:ext uri="{FF2B5EF4-FFF2-40B4-BE49-F238E27FC236}">
                  <a16:creationId xmlns:a16="http://schemas.microsoft.com/office/drawing/2014/main" id="{401185A4-70EB-420D-AC13-77AD627B3860}"/>
                </a:ext>
              </a:extLst>
            </p:cNvPr>
            <p:cNvSpPr>
              <a:spLocks/>
            </p:cNvSpPr>
            <p:nvPr userDrawn="1"/>
          </p:nvSpPr>
          <p:spPr bwMode="auto">
            <a:xfrm>
              <a:off x="2166384" y="2544300"/>
              <a:ext cx="7782572" cy="5634694"/>
            </a:xfrm>
            <a:custGeom>
              <a:avLst/>
              <a:gdLst>
                <a:gd name="T0" fmla="*/ 1431 w 4901"/>
                <a:gd name="T1" fmla="*/ 3431 h 3548"/>
                <a:gd name="T2" fmla="*/ 4342 w 4901"/>
                <a:gd name="T3" fmla="*/ 1751 h 3548"/>
                <a:gd name="T4" fmla="*/ 4661 w 4901"/>
                <a:gd name="T5" fmla="*/ 560 h 3548"/>
                <a:gd name="T6" fmla="*/ 3470 w 4901"/>
                <a:gd name="T7" fmla="*/ 241 h 3548"/>
                <a:gd name="T8" fmla="*/ 560 w 4901"/>
                <a:gd name="T9" fmla="*/ 1921 h 3548"/>
                <a:gd name="T10" fmla="*/ 241 w 4901"/>
                <a:gd name="T11" fmla="*/ 3112 h 3548"/>
                <a:gd name="T12" fmla="*/ 996 w 4901"/>
                <a:gd name="T13" fmla="*/ 3548 h 3548"/>
                <a:gd name="T14" fmla="*/ 1431 w 4901"/>
                <a:gd name="T15" fmla="*/ 3431 h 3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1" h="3548">
                  <a:moveTo>
                    <a:pt x="1431" y="3431"/>
                  </a:moveTo>
                  <a:lnTo>
                    <a:pt x="4342" y="1751"/>
                  </a:lnTo>
                  <a:cubicBezTo>
                    <a:pt x="4759" y="1510"/>
                    <a:pt x="4901" y="977"/>
                    <a:pt x="4661" y="560"/>
                  </a:cubicBezTo>
                  <a:cubicBezTo>
                    <a:pt x="4420" y="143"/>
                    <a:pt x="3887" y="0"/>
                    <a:pt x="3470" y="241"/>
                  </a:cubicBezTo>
                  <a:lnTo>
                    <a:pt x="560" y="1921"/>
                  </a:lnTo>
                  <a:cubicBezTo>
                    <a:pt x="143" y="2162"/>
                    <a:pt x="0" y="2695"/>
                    <a:pt x="241" y="3112"/>
                  </a:cubicBezTo>
                  <a:cubicBezTo>
                    <a:pt x="402" y="3392"/>
                    <a:pt x="695" y="3548"/>
                    <a:pt x="996" y="3548"/>
                  </a:cubicBezTo>
                  <a:cubicBezTo>
                    <a:pt x="1144" y="3548"/>
                    <a:pt x="1294" y="3510"/>
                    <a:pt x="1431" y="3431"/>
                  </a:cubicBezTo>
                  <a:close/>
                </a:path>
              </a:pathLst>
            </a:custGeom>
            <a:solidFill>
              <a:srgbClr val="F5F0ED"/>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15BFAB0E-9D6D-4FBD-A088-56745505860A}"/>
                </a:ext>
              </a:extLst>
            </p:cNvPr>
            <p:cNvSpPr>
              <a:spLocks/>
            </p:cNvSpPr>
            <p:nvPr userDrawn="1"/>
          </p:nvSpPr>
          <p:spPr bwMode="auto">
            <a:xfrm>
              <a:off x="9948956" y="508000"/>
              <a:ext cx="3528657" cy="3173002"/>
            </a:xfrm>
            <a:custGeom>
              <a:avLst/>
              <a:gdLst>
                <a:gd name="T0" fmla="*/ 1431 w 2222"/>
                <a:gd name="T1" fmla="*/ 1883 h 2000"/>
                <a:gd name="T2" fmla="*/ 1662 w 2222"/>
                <a:gd name="T3" fmla="*/ 1750 h 2000"/>
                <a:gd name="T4" fmla="*/ 1981 w 2222"/>
                <a:gd name="T5" fmla="*/ 559 h 2000"/>
                <a:gd name="T6" fmla="*/ 791 w 2222"/>
                <a:gd name="T7" fmla="*/ 240 h 2000"/>
                <a:gd name="T8" fmla="*/ 560 w 2222"/>
                <a:gd name="T9" fmla="*/ 374 h 2000"/>
                <a:gd name="T10" fmla="*/ 241 w 2222"/>
                <a:gd name="T11" fmla="*/ 1564 h 2000"/>
                <a:gd name="T12" fmla="*/ 996 w 2222"/>
                <a:gd name="T13" fmla="*/ 2000 h 2000"/>
                <a:gd name="T14" fmla="*/ 1431 w 2222"/>
                <a:gd name="T15" fmla="*/ 1883 h 2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2" h="2000">
                  <a:moveTo>
                    <a:pt x="1431" y="1883"/>
                  </a:moveTo>
                  <a:lnTo>
                    <a:pt x="1662" y="1750"/>
                  </a:lnTo>
                  <a:cubicBezTo>
                    <a:pt x="2079" y="1509"/>
                    <a:pt x="2222" y="976"/>
                    <a:pt x="1981" y="559"/>
                  </a:cubicBezTo>
                  <a:cubicBezTo>
                    <a:pt x="1741" y="142"/>
                    <a:pt x="1207" y="0"/>
                    <a:pt x="791" y="240"/>
                  </a:cubicBezTo>
                  <a:lnTo>
                    <a:pt x="560" y="374"/>
                  </a:lnTo>
                  <a:cubicBezTo>
                    <a:pt x="143" y="614"/>
                    <a:pt x="0" y="1147"/>
                    <a:pt x="241" y="1564"/>
                  </a:cubicBezTo>
                  <a:cubicBezTo>
                    <a:pt x="402" y="1844"/>
                    <a:pt x="695" y="2000"/>
                    <a:pt x="996" y="2000"/>
                  </a:cubicBezTo>
                  <a:cubicBezTo>
                    <a:pt x="1144" y="2000"/>
                    <a:pt x="1294" y="1963"/>
                    <a:pt x="1431" y="1883"/>
                  </a:cubicBezTo>
                  <a:close/>
                </a:path>
              </a:pathLst>
            </a:custGeom>
            <a:solidFill>
              <a:srgbClr val="F5F0ED"/>
            </a:solidFill>
            <a:ln>
              <a:noFill/>
            </a:ln>
          </p:spPr>
          <p:txBody>
            <a:bodyPr vert="horz" wrap="square" lIns="91440" tIns="45720" rIns="91440" bIns="45720" numCol="1" anchor="t" anchorCtr="0" compatLnSpc="1">
              <a:prstTxWarp prst="textNoShape">
                <a:avLst/>
              </a:prstTxWarp>
            </a:bodyPr>
            <a:lstStyle/>
            <a:p>
              <a:pPr lvl="0"/>
              <a:endParaRPr lang="en-US" noProof="0" dirty="0"/>
            </a:p>
          </p:txBody>
        </p:sp>
        <p:sp>
          <p:nvSpPr>
            <p:cNvPr id="9" name="Freeform 8">
              <a:extLst>
                <a:ext uri="{FF2B5EF4-FFF2-40B4-BE49-F238E27FC236}">
                  <a16:creationId xmlns:a16="http://schemas.microsoft.com/office/drawing/2014/main" id="{D7360E22-03C8-4B1F-8C94-ADAD5CC4DC91}"/>
                </a:ext>
              </a:extLst>
            </p:cNvPr>
            <p:cNvSpPr>
              <a:spLocks/>
            </p:cNvSpPr>
            <p:nvPr userDrawn="1"/>
          </p:nvSpPr>
          <p:spPr bwMode="auto">
            <a:xfrm>
              <a:off x="7619764" y="4001789"/>
              <a:ext cx="7782572" cy="5641668"/>
            </a:xfrm>
            <a:custGeom>
              <a:avLst/>
              <a:gdLst>
                <a:gd name="T0" fmla="*/ 1432 w 4902"/>
                <a:gd name="T1" fmla="*/ 3431 h 3548"/>
                <a:gd name="T2" fmla="*/ 4342 w 4902"/>
                <a:gd name="T3" fmla="*/ 1750 h 3548"/>
                <a:gd name="T4" fmla="*/ 4661 w 4902"/>
                <a:gd name="T5" fmla="*/ 560 h 3548"/>
                <a:gd name="T6" fmla="*/ 3470 w 4902"/>
                <a:gd name="T7" fmla="*/ 241 h 3548"/>
                <a:gd name="T8" fmla="*/ 560 w 4902"/>
                <a:gd name="T9" fmla="*/ 1921 h 3548"/>
                <a:gd name="T10" fmla="*/ 241 w 4902"/>
                <a:gd name="T11" fmla="*/ 3112 h 3548"/>
                <a:gd name="T12" fmla="*/ 997 w 4902"/>
                <a:gd name="T13" fmla="*/ 3548 h 3548"/>
                <a:gd name="T14" fmla="*/ 1432 w 4902"/>
                <a:gd name="T15" fmla="*/ 3431 h 3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2" h="3548">
                  <a:moveTo>
                    <a:pt x="1432" y="3431"/>
                  </a:moveTo>
                  <a:lnTo>
                    <a:pt x="4342" y="1750"/>
                  </a:lnTo>
                  <a:cubicBezTo>
                    <a:pt x="4759" y="1510"/>
                    <a:pt x="4902" y="977"/>
                    <a:pt x="4661" y="560"/>
                  </a:cubicBezTo>
                  <a:cubicBezTo>
                    <a:pt x="4420" y="143"/>
                    <a:pt x="3887" y="0"/>
                    <a:pt x="3470" y="241"/>
                  </a:cubicBezTo>
                  <a:lnTo>
                    <a:pt x="560" y="1921"/>
                  </a:lnTo>
                  <a:cubicBezTo>
                    <a:pt x="143" y="2162"/>
                    <a:pt x="0" y="2695"/>
                    <a:pt x="241" y="3112"/>
                  </a:cubicBezTo>
                  <a:cubicBezTo>
                    <a:pt x="402" y="3391"/>
                    <a:pt x="695" y="3548"/>
                    <a:pt x="997" y="3548"/>
                  </a:cubicBezTo>
                  <a:cubicBezTo>
                    <a:pt x="1144" y="3548"/>
                    <a:pt x="1294" y="3510"/>
                    <a:pt x="1432" y="3431"/>
                  </a:cubicBezTo>
                  <a:close/>
                </a:path>
              </a:pathLst>
            </a:custGeom>
            <a:solidFill>
              <a:srgbClr val="F5F0ED"/>
            </a:solidFill>
            <a:ln>
              <a:noFill/>
            </a:ln>
          </p:spPr>
          <p:txBody>
            <a:bodyPr vert="horz" wrap="square" lIns="91440" tIns="45720" rIns="91440" bIns="45720" numCol="1" anchor="t" anchorCtr="0" compatLnSpc="1">
              <a:prstTxWarp prst="textNoShape">
                <a:avLst/>
              </a:prstTxWarp>
            </a:bodyPr>
            <a:lstStyle/>
            <a:p>
              <a:pPr lvl="0"/>
              <a:endParaRPr lang="en-US" noProof="0" dirty="0"/>
            </a:p>
          </p:txBody>
        </p:sp>
      </p:grpSp>
      <p:sp>
        <p:nvSpPr>
          <p:cNvPr id="33" name="Marcador de pie de página 32">
            <a:extLst>
              <a:ext uri="{FF2B5EF4-FFF2-40B4-BE49-F238E27FC236}">
                <a16:creationId xmlns:a16="http://schemas.microsoft.com/office/drawing/2014/main" id="{AB88A58F-9AF7-4BCC-B93A-7E8FBBE7CE6C}"/>
              </a:ext>
            </a:extLst>
          </p:cNvPr>
          <p:cNvSpPr>
            <a:spLocks noGrp="1"/>
          </p:cNvSpPr>
          <p:nvPr>
            <p:ph type="ftr" sz="quarter" idx="11"/>
          </p:nvPr>
        </p:nvSpPr>
        <p:spPr/>
        <p:txBody>
          <a:bodyPr/>
          <a:lstStyle/>
          <a:p>
            <a:r>
              <a:rPr lang="en-US" noProof="0" dirty="0"/>
              <a:t>© 2022 Information Resources Inc. (IRI). Confidential and proprietary. </a:t>
            </a:r>
          </a:p>
        </p:txBody>
      </p:sp>
      <p:sp>
        <p:nvSpPr>
          <p:cNvPr id="34" name="Marcador de número de diapositiva 33">
            <a:extLst>
              <a:ext uri="{FF2B5EF4-FFF2-40B4-BE49-F238E27FC236}">
                <a16:creationId xmlns:a16="http://schemas.microsoft.com/office/drawing/2014/main" id="{484AB020-DA8F-438F-A528-4361192CD00A}"/>
              </a:ext>
            </a:extLst>
          </p:cNvPr>
          <p:cNvSpPr>
            <a:spLocks noGrp="1"/>
          </p:cNvSpPr>
          <p:nvPr>
            <p:ph type="sldNum" sz="quarter" idx="12"/>
          </p:nvPr>
        </p:nvSpPr>
        <p:spPr/>
        <p:txBody>
          <a:bodyPr/>
          <a:lstStyle/>
          <a:p>
            <a:fld id="{75936602-DEDF-4B15-861F-E2D79C481905}" type="slidenum">
              <a:rPr lang="en-US" noProof="0" smtClean="0"/>
              <a:pPr/>
              <a:t>‹#›</a:t>
            </a:fld>
            <a:endParaRPr lang="en-US" noProof="0" dirty="0"/>
          </a:p>
        </p:txBody>
      </p:sp>
      <p:sp>
        <p:nvSpPr>
          <p:cNvPr id="11" name="Title 1">
            <a:extLst>
              <a:ext uri="{FF2B5EF4-FFF2-40B4-BE49-F238E27FC236}">
                <a16:creationId xmlns:a16="http://schemas.microsoft.com/office/drawing/2014/main" id="{A8222FD5-597B-4816-8F42-0AA6C41DD70F}"/>
              </a:ext>
            </a:extLst>
          </p:cNvPr>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12" name="Text Placeholder 5">
            <a:extLst>
              <a:ext uri="{FF2B5EF4-FFF2-40B4-BE49-F238E27FC236}">
                <a16:creationId xmlns:a16="http://schemas.microsoft.com/office/drawing/2014/main" id="{AF21A788-C109-42B6-8895-BA7E172B67B7}"/>
              </a:ext>
            </a:extLst>
          </p:cNvPr>
          <p:cNvSpPr>
            <a:spLocks noGrp="1"/>
          </p:cNvSpPr>
          <p:nvPr>
            <p:ph type="body" sz="quarter" idx="14" hasCustomPrompt="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13" name="Marcador de contenido 3">
            <a:extLst>
              <a:ext uri="{FF2B5EF4-FFF2-40B4-BE49-F238E27FC236}">
                <a16:creationId xmlns:a16="http://schemas.microsoft.com/office/drawing/2014/main" id="{F6746B0E-7A77-49C5-94EA-ADDF489E47B9}"/>
              </a:ext>
            </a:extLst>
          </p:cNvPr>
          <p:cNvSpPr>
            <a:spLocks noGrp="1"/>
          </p:cNvSpPr>
          <p:nvPr>
            <p:ph sz="quarter" idx="15"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3260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Content Slide &amp; Extra Copy">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A728177B-663D-40D4-A69B-6BDEDFA2F09A}"/>
              </a:ext>
            </a:extLst>
          </p:cNvPr>
          <p:cNvGrpSpPr/>
          <p:nvPr userDrawn="1"/>
        </p:nvGrpSpPr>
        <p:grpSpPr>
          <a:xfrm>
            <a:off x="-1" y="0"/>
            <a:ext cx="12192001" cy="6858000"/>
            <a:chOff x="-1" y="7486650"/>
            <a:chExt cx="12192001" cy="6858000"/>
          </a:xfrm>
        </p:grpSpPr>
        <p:sp>
          <p:nvSpPr>
            <p:cNvPr id="8" name="Freeform 5">
              <a:extLst>
                <a:ext uri="{FF2B5EF4-FFF2-40B4-BE49-F238E27FC236}">
                  <a16:creationId xmlns:a16="http://schemas.microsoft.com/office/drawing/2014/main" id="{A669C06A-B401-490B-9337-31F26C1D9169}"/>
                </a:ext>
              </a:extLst>
            </p:cNvPr>
            <p:cNvSpPr>
              <a:spLocks/>
            </p:cNvSpPr>
            <p:nvPr/>
          </p:nvSpPr>
          <p:spPr bwMode="auto">
            <a:xfrm>
              <a:off x="6157469" y="10860514"/>
              <a:ext cx="6034531" cy="3484136"/>
            </a:xfrm>
            <a:custGeom>
              <a:avLst/>
              <a:gdLst>
                <a:gd name="T0" fmla="*/ 0 w 33525"/>
                <a:gd name="T1" fmla="*/ 19356 h 19356"/>
                <a:gd name="T2" fmla="*/ 29699 w 33525"/>
                <a:gd name="T3" fmla="*/ 19356 h 19356"/>
                <a:gd name="T4" fmla="*/ 33525 w 33525"/>
                <a:gd name="T5" fmla="*/ 17147 h 19356"/>
                <a:gd name="T6" fmla="*/ 33525 w 33525"/>
                <a:gd name="T7" fmla="*/ 0 h 19356"/>
                <a:gd name="T8" fmla="*/ 33525 w 33525"/>
                <a:gd name="T9" fmla="*/ 0 h 19356"/>
                <a:gd name="T10" fmla="*/ 0 w 33525"/>
                <a:gd name="T11" fmla="*/ 19356 h 19356"/>
              </a:gdLst>
              <a:ahLst/>
              <a:cxnLst>
                <a:cxn ang="0">
                  <a:pos x="T0" y="T1"/>
                </a:cxn>
                <a:cxn ang="0">
                  <a:pos x="T2" y="T3"/>
                </a:cxn>
                <a:cxn ang="0">
                  <a:pos x="T4" y="T5"/>
                </a:cxn>
                <a:cxn ang="0">
                  <a:pos x="T6" y="T7"/>
                </a:cxn>
                <a:cxn ang="0">
                  <a:pos x="T8" y="T9"/>
                </a:cxn>
                <a:cxn ang="0">
                  <a:pos x="T10" y="T11"/>
                </a:cxn>
              </a:cxnLst>
              <a:rect l="0" t="0" r="r" b="b"/>
              <a:pathLst>
                <a:path w="33525" h="19356">
                  <a:moveTo>
                    <a:pt x="0" y="19356"/>
                  </a:moveTo>
                  <a:lnTo>
                    <a:pt x="29699" y="19356"/>
                  </a:lnTo>
                  <a:lnTo>
                    <a:pt x="33525" y="17147"/>
                  </a:lnTo>
                  <a:lnTo>
                    <a:pt x="33525" y="0"/>
                  </a:lnTo>
                  <a:lnTo>
                    <a:pt x="33525" y="0"/>
                  </a:lnTo>
                  <a:lnTo>
                    <a:pt x="0" y="19356"/>
                  </a:ln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9" name="Forma libre: forma 8">
              <a:extLst>
                <a:ext uri="{FF2B5EF4-FFF2-40B4-BE49-F238E27FC236}">
                  <a16:creationId xmlns:a16="http://schemas.microsoft.com/office/drawing/2014/main" id="{AB12BADF-F6D3-4848-A2B2-87F7E24F6D7F}"/>
                </a:ext>
              </a:extLst>
            </p:cNvPr>
            <p:cNvSpPr>
              <a:spLocks/>
            </p:cNvSpPr>
            <p:nvPr/>
          </p:nvSpPr>
          <p:spPr bwMode="auto">
            <a:xfrm>
              <a:off x="-1" y="748665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gradFill flip="none" rotWithShape="1">
              <a:gsLst>
                <a:gs pos="32000">
                  <a:srgbClr val="F5F0ED"/>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10" name="Forma libre: forma 9">
              <a:extLst>
                <a:ext uri="{FF2B5EF4-FFF2-40B4-BE49-F238E27FC236}">
                  <a16:creationId xmlns:a16="http://schemas.microsoft.com/office/drawing/2014/main" id="{C798B25E-7466-422D-938D-396085B711D6}"/>
                </a:ext>
              </a:extLst>
            </p:cNvPr>
            <p:cNvSpPr>
              <a:spLocks/>
            </p:cNvSpPr>
            <p:nvPr/>
          </p:nvSpPr>
          <p:spPr bwMode="auto">
            <a:xfrm>
              <a:off x="0" y="8220374"/>
              <a:ext cx="10591693" cy="6124275"/>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23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7567" y="1092200"/>
            <a:ext cx="11345333" cy="499059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26720" y="465387"/>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n-US" noProof="0"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pic>
        <p:nvPicPr>
          <p:cNvPr id="12" name="Gráfico 11">
            <a:extLst>
              <a:ext uri="{FF2B5EF4-FFF2-40B4-BE49-F238E27FC236}">
                <a16:creationId xmlns:a16="http://schemas.microsoft.com/office/drawing/2014/main" id="{C9A40041-8DBD-4CBA-AA09-C7BC3175E4A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spTree>
    <p:extLst>
      <p:ext uri="{BB962C8B-B14F-4D97-AF65-F5344CB8AC3E}">
        <p14:creationId xmlns:p14="http://schemas.microsoft.com/office/powerpoint/2010/main" val="85399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5_Content Slide &amp; Extra Copy">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A728177B-663D-40D4-A69B-6BDEDFA2F09A}"/>
              </a:ext>
            </a:extLst>
          </p:cNvPr>
          <p:cNvGrpSpPr/>
          <p:nvPr userDrawn="1"/>
        </p:nvGrpSpPr>
        <p:grpSpPr>
          <a:xfrm>
            <a:off x="-1" y="0"/>
            <a:ext cx="12192001" cy="6858000"/>
            <a:chOff x="-1" y="7486650"/>
            <a:chExt cx="12192001" cy="6858000"/>
          </a:xfrm>
        </p:grpSpPr>
        <p:sp>
          <p:nvSpPr>
            <p:cNvPr id="8" name="Freeform 5">
              <a:extLst>
                <a:ext uri="{FF2B5EF4-FFF2-40B4-BE49-F238E27FC236}">
                  <a16:creationId xmlns:a16="http://schemas.microsoft.com/office/drawing/2014/main" id="{A669C06A-B401-490B-9337-31F26C1D9169}"/>
                </a:ext>
              </a:extLst>
            </p:cNvPr>
            <p:cNvSpPr>
              <a:spLocks/>
            </p:cNvSpPr>
            <p:nvPr/>
          </p:nvSpPr>
          <p:spPr bwMode="auto">
            <a:xfrm>
              <a:off x="6157469" y="10860514"/>
              <a:ext cx="6034531" cy="3484136"/>
            </a:xfrm>
            <a:custGeom>
              <a:avLst/>
              <a:gdLst>
                <a:gd name="T0" fmla="*/ 0 w 33525"/>
                <a:gd name="T1" fmla="*/ 19356 h 19356"/>
                <a:gd name="T2" fmla="*/ 29699 w 33525"/>
                <a:gd name="T3" fmla="*/ 19356 h 19356"/>
                <a:gd name="T4" fmla="*/ 33525 w 33525"/>
                <a:gd name="T5" fmla="*/ 17147 h 19356"/>
                <a:gd name="T6" fmla="*/ 33525 w 33525"/>
                <a:gd name="T7" fmla="*/ 0 h 19356"/>
                <a:gd name="T8" fmla="*/ 33525 w 33525"/>
                <a:gd name="T9" fmla="*/ 0 h 19356"/>
                <a:gd name="T10" fmla="*/ 0 w 33525"/>
                <a:gd name="T11" fmla="*/ 19356 h 19356"/>
              </a:gdLst>
              <a:ahLst/>
              <a:cxnLst>
                <a:cxn ang="0">
                  <a:pos x="T0" y="T1"/>
                </a:cxn>
                <a:cxn ang="0">
                  <a:pos x="T2" y="T3"/>
                </a:cxn>
                <a:cxn ang="0">
                  <a:pos x="T4" y="T5"/>
                </a:cxn>
                <a:cxn ang="0">
                  <a:pos x="T6" y="T7"/>
                </a:cxn>
                <a:cxn ang="0">
                  <a:pos x="T8" y="T9"/>
                </a:cxn>
                <a:cxn ang="0">
                  <a:pos x="T10" y="T11"/>
                </a:cxn>
              </a:cxnLst>
              <a:rect l="0" t="0" r="r" b="b"/>
              <a:pathLst>
                <a:path w="33525" h="19356">
                  <a:moveTo>
                    <a:pt x="0" y="19356"/>
                  </a:moveTo>
                  <a:lnTo>
                    <a:pt x="29699" y="19356"/>
                  </a:lnTo>
                  <a:lnTo>
                    <a:pt x="33525" y="17147"/>
                  </a:lnTo>
                  <a:lnTo>
                    <a:pt x="33525" y="0"/>
                  </a:lnTo>
                  <a:lnTo>
                    <a:pt x="33525" y="0"/>
                  </a:lnTo>
                  <a:lnTo>
                    <a:pt x="0" y="19356"/>
                  </a:ln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9" name="Forma libre: forma 8">
              <a:extLst>
                <a:ext uri="{FF2B5EF4-FFF2-40B4-BE49-F238E27FC236}">
                  <a16:creationId xmlns:a16="http://schemas.microsoft.com/office/drawing/2014/main" id="{AB12BADF-F6D3-4848-A2B2-87F7E24F6D7F}"/>
                </a:ext>
              </a:extLst>
            </p:cNvPr>
            <p:cNvSpPr>
              <a:spLocks/>
            </p:cNvSpPr>
            <p:nvPr/>
          </p:nvSpPr>
          <p:spPr bwMode="auto">
            <a:xfrm>
              <a:off x="-1" y="748665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gradFill flip="none" rotWithShape="1">
              <a:gsLst>
                <a:gs pos="32000">
                  <a:srgbClr val="F5F0ED"/>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10" name="Forma libre: forma 9">
              <a:extLst>
                <a:ext uri="{FF2B5EF4-FFF2-40B4-BE49-F238E27FC236}">
                  <a16:creationId xmlns:a16="http://schemas.microsoft.com/office/drawing/2014/main" id="{C798B25E-7466-422D-938D-396085B711D6}"/>
                </a:ext>
              </a:extLst>
            </p:cNvPr>
            <p:cNvSpPr>
              <a:spLocks/>
            </p:cNvSpPr>
            <p:nvPr/>
          </p:nvSpPr>
          <p:spPr bwMode="auto">
            <a:xfrm>
              <a:off x="0" y="8220374"/>
              <a:ext cx="10591693" cy="6124275"/>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23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n-US" noProof="0"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sp>
        <p:nvSpPr>
          <p:cNvPr id="13" name="Title 1">
            <a:extLst>
              <a:ext uri="{FF2B5EF4-FFF2-40B4-BE49-F238E27FC236}">
                <a16:creationId xmlns:a16="http://schemas.microsoft.com/office/drawing/2014/main" id="{A816D1D4-D2A3-4571-AD8F-616437A7A5D4}"/>
              </a:ext>
            </a:extLst>
          </p:cNvPr>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14" name="Text Placeholder 5">
            <a:extLst>
              <a:ext uri="{FF2B5EF4-FFF2-40B4-BE49-F238E27FC236}">
                <a16:creationId xmlns:a16="http://schemas.microsoft.com/office/drawing/2014/main" id="{A43E54E2-43E7-41D0-BF5D-DB55B25EF5D0}"/>
              </a:ext>
            </a:extLst>
          </p:cNvPr>
          <p:cNvSpPr>
            <a:spLocks noGrp="1"/>
          </p:cNvSpPr>
          <p:nvPr>
            <p:ph type="body" sz="quarter" idx="16" hasCustomPrompt="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17" name="Marcador de contenido 3">
            <a:extLst>
              <a:ext uri="{FF2B5EF4-FFF2-40B4-BE49-F238E27FC236}">
                <a16:creationId xmlns:a16="http://schemas.microsoft.com/office/drawing/2014/main" id="{C63BEE19-8FDF-4589-8CBC-62C3C3483499}"/>
              </a:ext>
            </a:extLst>
          </p:cNvPr>
          <p:cNvSpPr>
            <a:spLocks noGrp="1"/>
          </p:cNvSpPr>
          <p:nvPr>
            <p:ph sz="quarter" idx="17"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6" name="Gráfico 15">
            <a:extLst>
              <a:ext uri="{FF2B5EF4-FFF2-40B4-BE49-F238E27FC236}">
                <a16:creationId xmlns:a16="http://schemas.microsoft.com/office/drawing/2014/main" id="{1EFDB34D-A7C6-4815-AA7E-50BF4DA965D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spTree>
    <p:extLst>
      <p:ext uri="{BB962C8B-B14F-4D97-AF65-F5344CB8AC3E}">
        <p14:creationId xmlns:p14="http://schemas.microsoft.com/office/powerpoint/2010/main" val="42638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0_Content Slide &amp; Extra Copy">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89F12698-12A4-497F-8548-C76E1E91E0D8}"/>
              </a:ext>
            </a:extLst>
          </p:cNvPr>
          <p:cNvGrpSpPr>
            <a:grpSpLocks noChangeAspect="1"/>
          </p:cNvGrpSpPr>
          <p:nvPr userDrawn="1"/>
        </p:nvGrpSpPr>
        <p:grpSpPr bwMode="auto">
          <a:xfrm>
            <a:off x="-7840353" y="-5486400"/>
            <a:ext cx="21314446" cy="20875471"/>
            <a:chOff x="2343" y="876"/>
            <a:chExt cx="2622" cy="2568"/>
          </a:xfrm>
        </p:grpSpPr>
        <p:sp>
          <p:nvSpPr>
            <p:cNvPr id="13" name="Freeform 5">
              <a:extLst>
                <a:ext uri="{FF2B5EF4-FFF2-40B4-BE49-F238E27FC236}">
                  <a16:creationId xmlns:a16="http://schemas.microsoft.com/office/drawing/2014/main" id="{0C66B7CC-0363-49B2-BCB1-6CAAB0BF4DFB}"/>
                </a:ext>
              </a:extLst>
            </p:cNvPr>
            <p:cNvSpPr>
              <a:spLocks/>
            </p:cNvSpPr>
            <p:nvPr userDrawn="1"/>
          </p:nvSpPr>
          <p:spPr bwMode="auto">
            <a:xfrm>
              <a:off x="2343" y="1848"/>
              <a:ext cx="1879" cy="121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gradFill flip="none" rotWithShape="1">
              <a:gsLst>
                <a:gs pos="50000">
                  <a:srgbClr val="F5F0ED">
                    <a:alpha val="50000"/>
                  </a:srgb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4" name="Freeform 6">
              <a:extLst>
                <a:ext uri="{FF2B5EF4-FFF2-40B4-BE49-F238E27FC236}">
                  <a16:creationId xmlns:a16="http://schemas.microsoft.com/office/drawing/2014/main" id="{506A6D8F-747B-4CD7-A13F-31E26A4725F8}"/>
                </a:ext>
              </a:extLst>
            </p:cNvPr>
            <p:cNvSpPr>
              <a:spLocks/>
            </p:cNvSpPr>
            <p:nvPr userDrawn="1"/>
          </p:nvSpPr>
          <p:spPr bwMode="auto">
            <a:xfrm>
              <a:off x="3778" y="1985"/>
              <a:ext cx="1187" cy="820"/>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50000">
                  <a:srgbClr val="F5F0ED">
                    <a:alpha val="50411"/>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5" name="Freeform 7">
              <a:extLst>
                <a:ext uri="{FF2B5EF4-FFF2-40B4-BE49-F238E27FC236}">
                  <a16:creationId xmlns:a16="http://schemas.microsoft.com/office/drawing/2014/main" id="{0DC601B9-68F3-4DD4-8B65-DDBC381282C5}"/>
                </a:ext>
              </a:extLst>
            </p:cNvPr>
            <p:cNvSpPr>
              <a:spLocks/>
            </p:cNvSpPr>
            <p:nvPr userDrawn="1"/>
          </p:nvSpPr>
          <p:spPr bwMode="auto">
            <a:xfrm>
              <a:off x="3616" y="2777"/>
              <a:ext cx="923" cy="667"/>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6" name="Freeform 8">
              <a:extLst>
                <a:ext uri="{FF2B5EF4-FFF2-40B4-BE49-F238E27FC236}">
                  <a16:creationId xmlns:a16="http://schemas.microsoft.com/office/drawing/2014/main" id="{ED651135-70EC-4F0B-8C04-17A0F4E070F9}"/>
                </a:ext>
              </a:extLst>
            </p:cNvPr>
            <p:cNvSpPr>
              <a:spLocks/>
            </p:cNvSpPr>
            <p:nvPr userDrawn="1"/>
          </p:nvSpPr>
          <p:spPr bwMode="auto">
            <a:xfrm>
              <a:off x="4539" y="2535"/>
              <a:ext cx="419" cy="377"/>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7" name="Freeform 9">
              <a:extLst>
                <a:ext uri="{FF2B5EF4-FFF2-40B4-BE49-F238E27FC236}">
                  <a16:creationId xmlns:a16="http://schemas.microsoft.com/office/drawing/2014/main" id="{EB012E66-AB5B-4B3F-8E31-B5D38F13ACED}"/>
                </a:ext>
              </a:extLst>
            </p:cNvPr>
            <p:cNvSpPr>
              <a:spLocks/>
            </p:cNvSpPr>
            <p:nvPr userDrawn="1"/>
          </p:nvSpPr>
          <p:spPr bwMode="auto">
            <a:xfrm>
              <a:off x="3309" y="1165"/>
              <a:ext cx="1165" cy="808"/>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gradFill flip="none" rotWithShape="1">
              <a:gsLst>
                <a:gs pos="50000">
                  <a:srgbClr val="F5F0ED">
                    <a:alpha val="33251"/>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8" name="Freeform 10">
              <a:extLst>
                <a:ext uri="{FF2B5EF4-FFF2-40B4-BE49-F238E27FC236}">
                  <a16:creationId xmlns:a16="http://schemas.microsoft.com/office/drawing/2014/main" id="{19746F22-3FF8-4F26-B8B3-F2BA2F18BF95}"/>
                </a:ext>
              </a:extLst>
            </p:cNvPr>
            <p:cNvSpPr>
              <a:spLocks/>
            </p:cNvSpPr>
            <p:nvPr userDrawn="1"/>
          </p:nvSpPr>
          <p:spPr bwMode="auto">
            <a:xfrm>
              <a:off x="2892" y="1836"/>
              <a:ext cx="417" cy="37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9" name="Freeform 11">
              <a:extLst>
                <a:ext uri="{FF2B5EF4-FFF2-40B4-BE49-F238E27FC236}">
                  <a16:creationId xmlns:a16="http://schemas.microsoft.com/office/drawing/2014/main" id="{2FED489C-3072-4FC7-B70D-15C05F0FC3C0}"/>
                </a:ext>
              </a:extLst>
            </p:cNvPr>
            <p:cNvSpPr>
              <a:spLocks/>
            </p:cNvSpPr>
            <p:nvPr userDrawn="1"/>
          </p:nvSpPr>
          <p:spPr bwMode="auto">
            <a:xfrm>
              <a:off x="2649" y="876"/>
              <a:ext cx="1359" cy="918"/>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7567" y="1092200"/>
            <a:ext cx="11345333" cy="499059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26720" y="460851"/>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n-US" noProof="0"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pic>
        <p:nvPicPr>
          <p:cNvPr id="21" name="Gráfico 20">
            <a:extLst>
              <a:ext uri="{FF2B5EF4-FFF2-40B4-BE49-F238E27FC236}">
                <a16:creationId xmlns:a16="http://schemas.microsoft.com/office/drawing/2014/main" id="{5CF31869-0389-4FE5-8F0C-499CB838BBF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spTree>
    <p:extLst>
      <p:ext uri="{BB962C8B-B14F-4D97-AF65-F5344CB8AC3E}">
        <p14:creationId xmlns:p14="http://schemas.microsoft.com/office/powerpoint/2010/main" val="425570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9_Full Page Photo Slide">
    <p:bg>
      <p:bgPr>
        <a:solidFill>
          <a:schemeClr val="bg1"/>
        </a:solidFill>
        <a:effectLst/>
      </p:bgPr>
    </p:bg>
    <p:spTree>
      <p:nvGrpSpPr>
        <p:cNvPr id="1" name=""/>
        <p:cNvGrpSpPr/>
        <p:nvPr/>
      </p:nvGrpSpPr>
      <p:grpSpPr>
        <a:xfrm>
          <a:off x="0" y="0"/>
          <a:ext cx="0" cy="0"/>
          <a:chOff x="0" y="0"/>
          <a:chExt cx="0" cy="0"/>
        </a:xfrm>
      </p:grpSpPr>
      <p:sp>
        <p:nvSpPr>
          <p:cNvPr id="14" name="Forma libre: forma 13">
            <a:extLst>
              <a:ext uri="{FF2B5EF4-FFF2-40B4-BE49-F238E27FC236}">
                <a16:creationId xmlns:a16="http://schemas.microsoft.com/office/drawing/2014/main" id="{89512682-527F-44F1-A666-8DFC994A235F}"/>
              </a:ext>
            </a:extLst>
          </p:cNvPr>
          <p:cNvSpPr>
            <a:spLocks/>
          </p:cNvSpPr>
          <p:nvPr userDrawn="1"/>
        </p:nvSpPr>
        <p:spPr bwMode="auto">
          <a:xfrm>
            <a:off x="1" y="682979"/>
            <a:ext cx="4289808" cy="5355872"/>
          </a:xfrm>
          <a:custGeom>
            <a:avLst/>
            <a:gdLst>
              <a:gd name="connsiteX0" fmla="*/ 2112176 w 3687856"/>
              <a:gd name="connsiteY0" fmla="*/ 0 h 4604327"/>
              <a:gd name="connsiteX1" fmla="*/ 3475929 w 3687856"/>
              <a:gd name="connsiteY1" fmla="*/ 786741 h 4604327"/>
              <a:gd name="connsiteX2" fmla="*/ 2899880 w 3687856"/>
              <a:gd name="connsiteY2" fmla="*/ 2933390 h 4604327"/>
              <a:gd name="connsiteX3" fmla="*/ 0 w 3687856"/>
              <a:gd name="connsiteY3" fmla="*/ 4604327 h 4604327"/>
              <a:gd name="connsiteX4" fmla="*/ 0 w 3687856"/>
              <a:gd name="connsiteY4" fmla="*/ 975343 h 4604327"/>
              <a:gd name="connsiteX5" fmla="*/ 1326655 w 3687856"/>
              <a:gd name="connsiteY5" fmla="*/ 211396 h 4604327"/>
              <a:gd name="connsiteX6" fmla="*/ 2112176 w 3687856"/>
              <a:gd name="connsiteY6" fmla="*/ 0 h 46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856" h="4604327">
                <a:moveTo>
                  <a:pt x="2112176" y="0"/>
                </a:moveTo>
                <a:cubicBezTo>
                  <a:pt x="2655495" y="0"/>
                  <a:pt x="3185723" y="283314"/>
                  <a:pt x="3475929" y="786741"/>
                </a:cubicBezTo>
                <a:cubicBezTo>
                  <a:pt x="3912330" y="1538613"/>
                  <a:pt x="3652671" y="2499701"/>
                  <a:pt x="2899880" y="2933390"/>
                </a:cubicBezTo>
                <a:lnTo>
                  <a:pt x="0" y="4604327"/>
                </a:lnTo>
                <a:lnTo>
                  <a:pt x="0" y="975343"/>
                </a:lnTo>
                <a:lnTo>
                  <a:pt x="1326655" y="211396"/>
                </a:lnTo>
                <a:cubicBezTo>
                  <a:pt x="1575403" y="67560"/>
                  <a:pt x="1845972" y="0"/>
                  <a:pt x="2112176" y="0"/>
                </a:cubicBezTo>
                <a:close/>
              </a:path>
            </a:pathLst>
          </a:custGeom>
          <a:gradFill flip="none" rotWithShape="1">
            <a:gsLst>
              <a:gs pos="60000">
                <a:srgbClr val="009FDA">
                  <a:alpha val="47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23" name="Marcador de posición de imagen 22">
            <a:extLst>
              <a:ext uri="{FF2B5EF4-FFF2-40B4-BE49-F238E27FC236}">
                <a16:creationId xmlns:a16="http://schemas.microsoft.com/office/drawing/2014/main" id="{C34A6068-4567-475C-878A-6755900D0010}"/>
              </a:ext>
            </a:extLst>
          </p:cNvPr>
          <p:cNvSpPr>
            <a:spLocks noGrp="1"/>
          </p:cNvSpPr>
          <p:nvPr>
            <p:ph type="pic" sz="quarter" idx="12"/>
          </p:nvPr>
        </p:nvSpPr>
        <p:spPr bwMode="gray">
          <a:xfrm>
            <a:off x="6133050" y="2"/>
            <a:ext cx="6058951" cy="5448553"/>
          </a:xfrm>
          <a:custGeom>
            <a:avLst/>
            <a:gdLst>
              <a:gd name="connsiteX0" fmla="*/ 1530538 w 6058951"/>
              <a:gd name="connsiteY0" fmla="*/ 0 h 5448553"/>
              <a:gd name="connsiteX1" fmla="*/ 6058951 w 6058951"/>
              <a:gd name="connsiteY1" fmla="*/ 0 h 5448553"/>
              <a:gd name="connsiteX2" fmla="*/ 6058951 w 6058951"/>
              <a:gd name="connsiteY2" fmla="*/ 4074756 h 5448553"/>
              <a:gd name="connsiteX3" fmla="*/ 4347711 w 6058951"/>
              <a:gd name="connsiteY3" fmla="*/ 5060788 h 5448553"/>
              <a:gd name="connsiteX4" fmla="*/ 388242 w 6058951"/>
              <a:gd name="connsiteY4" fmla="*/ 4001940 h 5448553"/>
              <a:gd name="connsiteX5" fmla="*/ 1448383 w 6058951"/>
              <a:gd name="connsiteY5" fmla="*/ 47308 h 54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951" h="5448553">
                <a:moveTo>
                  <a:pt x="1530538" y="0"/>
                </a:moveTo>
                <a:lnTo>
                  <a:pt x="6058951" y="0"/>
                </a:lnTo>
                <a:lnTo>
                  <a:pt x="6058951" y="4074756"/>
                </a:lnTo>
                <a:lnTo>
                  <a:pt x="4347711" y="5060788"/>
                </a:lnTo>
                <a:cubicBezTo>
                  <a:pt x="2962297" y="5858933"/>
                  <a:pt x="1191379" y="5385661"/>
                  <a:pt x="388242" y="4001940"/>
                </a:cubicBezTo>
                <a:cubicBezTo>
                  <a:pt x="-410881" y="2614209"/>
                  <a:pt x="62970" y="845453"/>
                  <a:pt x="1448383" y="47308"/>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lvl1pPr>
              <a:defRPr lang="es-ES" sz="3200" kern="0">
                <a:solidFill>
                  <a:srgbClr val="616365"/>
                </a:solidFill>
                <a:latin typeface="Encode Sans"/>
              </a:defRPr>
            </a:lvl1pPr>
          </a:lstStyle>
          <a:p>
            <a:pPr lvl="0" defTabSz="1219170"/>
            <a:endParaRPr lang="en-US" noProof="0" dirty="0"/>
          </a:p>
        </p:txBody>
      </p:sp>
      <p:sp>
        <p:nvSpPr>
          <p:cNvPr id="42" name="Forma libre: forma 41">
            <a:extLst>
              <a:ext uri="{FF2B5EF4-FFF2-40B4-BE49-F238E27FC236}">
                <a16:creationId xmlns:a16="http://schemas.microsoft.com/office/drawing/2014/main" id="{0C58402C-09B1-4128-A434-EFE1E22759C9}"/>
              </a:ext>
            </a:extLst>
          </p:cNvPr>
          <p:cNvSpPr>
            <a:spLocks/>
          </p:cNvSpPr>
          <p:nvPr userDrawn="1"/>
        </p:nvSpPr>
        <p:spPr bwMode="auto">
          <a:xfrm>
            <a:off x="10255444" y="3109710"/>
            <a:ext cx="1936556" cy="2403671"/>
          </a:xfrm>
          <a:custGeom>
            <a:avLst/>
            <a:gdLst>
              <a:gd name="connsiteX0" fmla="*/ 1936556 w 1936556"/>
              <a:gd name="connsiteY0" fmla="*/ 0 h 2403671"/>
              <a:gd name="connsiteX1" fmla="*/ 1936556 w 1936556"/>
              <a:gd name="connsiteY1" fmla="*/ 1882681 h 2403671"/>
              <a:gd name="connsiteX2" fmla="*/ 1222812 w 1936556"/>
              <a:gd name="connsiteY2" fmla="*/ 2294714 h 2403671"/>
              <a:gd name="connsiteX3" fmla="*/ 407398 w 1936556"/>
              <a:gd name="connsiteY3" fmla="*/ 2294714 h 2403671"/>
              <a:gd name="connsiteX4" fmla="*/ 0 w 1936556"/>
              <a:gd name="connsiteY4" fmla="*/ 1588737 h 2403671"/>
              <a:gd name="connsiteX5" fmla="*/ 407398 w 1936556"/>
              <a:gd name="connsiteY5" fmla="*/ 882759 h 2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6556" h="2403671">
                <a:moveTo>
                  <a:pt x="1936556" y="0"/>
                </a:moveTo>
                <a:lnTo>
                  <a:pt x="1936556" y="1882681"/>
                </a:lnTo>
                <a:lnTo>
                  <a:pt x="1222812" y="2294714"/>
                </a:lnTo>
                <a:cubicBezTo>
                  <a:pt x="970584" y="2439990"/>
                  <a:pt x="659626" y="2439990"/>
                  <a:pt x="407398" y="2294714"/>
                </a:cubicBezTo>
                <a:cubicBezTo>
                  <a:pt x="155170" y="2148821"/>
                  <a:pt x="0" y="1879906"/>
                  <a:pt x="0" y="1588737"/>
                </a:cubicBezTo>
                <a:cubicBezTo>
                  <a:pt x="0" y="1297567"/>
                  <a:pt x="155170" y="1028653"/>
                  <a:pt x="407398" y="882759"/>
                </a:cubicBezTo>
                <a:close/>
              </a:path>
            </a:pathLst>
          </a:custGeom>
          <a:gradFill flip="none" rotWithShape="1">
            <a:gsLst>
              <a:gs pos="44000">
                <a:srgbClr val="C9DD03">
                  <a:alpha val="50000"/>
                </a:srgbClr>
              </a:gs>
              <a:gs pos="100000">
                <a:srgbClr val="C9DD03"/>
              </a:gs>
              <a:gs pos="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3" name="Marcador de pie de página 2">
            <a:extLst>
              <a:ext uri="{FF2B5EF4-FFF2-40B4-BE49-F238E27FC236}">
                <a16:creationId xmlns:a16="http://schemas.microsoft.com/office/drawing/2014/main" id="{6723BA25-181D-4C5E-A3B1-6D59B3AD8806}"/>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 name="Marcador de número de diapositiva 3">
            <a:extLst>
              <a:ext uri="{FF2B5EF4-FFF2-40B4-BE49-F238E27FC236}">
                <a16:creationId xmlns:a16="http://schemas.microsoft.com/office/drawing/2014/main" id="{A5C160D4-B5D7-418B-B795-E9843CC22541}"/>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sp>
        <p:nvSpPr>
          <p:cNvPr id="37" name="Marcador de fecha 1">
            <a:extLst>
              <a:ext uri="{FF2B5EF4-FFF2-40B4-BE49-F238E27FC236}">
                <a16:creationId xmlns:a16="http://schemas.microsoft.com/office/drawing/2014/main" id="{59E646FB-9544-4E64-8185-A9046A09329A}"/>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sp>
        <p:nvSpPr>
          <p:cNvPr id="13" name="Text Placeholder 7">
            <a:extLst>
              <a:ext uri="{FF2B5EF4-FFF2-40B4-BE49-F238E27FC236}">
                <a16:creationId xmlns:a16="http://schemas.microsoft.com/office/drawing/2014/main" id="{5EBE8E28-0725-4A36-9709-B06F5D567C69}"/>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5" name="Text Placeholder 9">
            <a:extLst>
              <a:ext uri="{FF2B5EF4-FFF2-40B4-BE49-F238E27FC236}">
                <a16:creationId xmlns:a16="http://schemas.microsoft.com/office/drawing/2014/main" id="{4F6291D9-AB03-404B-89A3-536E8408A9DD}"/>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20" name="Title 1">
            <a:extLst>
              <a:ext uri="{FF2B5EF4-FFF2-40B4-BE49-F238E27FC236}">
                <a16:creationId xmlns:a16="http://schemas.microsoft.com/office/drawing/2014/main" id="{7CBBC860-81B5-4C10-B697-E182B96DCE2B}"/>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accent1"/>
                </a:solidFill>
              </a:defRPr>
            </a:lvl1pPr>
          </a:lstStyle>
          <a:p>
            <a:pPr lvl="0">
              <a:lnSpc>
                <a:spcPct val="80000"/>
              </a:lnSpc>
            </a:pPr>
            <a:r>
              <a:rPr lang="en-US" noProof="0"/>
              <a:t>Click to edit master title – 3 lines of copy max</a:t>
            </a:r>
          </a:p>
        </p:txBody>
      </p:sp>
      <p:sp>
        <p:nvSpPr>
          <p:cNvPr id="22" name="Subtitle 2">
            <a:extLst>
              <a:ext uri="{FF2B5EF4-FFF2-40B4-BE49-F238E27FC236}">
                <a16:creationId xmlns:a16="http://schemas.microsoft.com/office/drawing/2014/main" id="{9B2E9DBC-DFF6-40EF-B4D2-6424B4C593F2}"/>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6" name="Conector recto 15">
            <a:extLst>
              <a:ext uri="{FF2B5EF4-FFF2-40B4-BE49-F238E27FC236}">
                <a16:creationId xmlns:a16="http://schemas.microsoft.com/office/drawing/2014/main" id="{DB849009-FE92-41EA-B629-7E77265B98B9}"/>
              </a:ext>
            </a:extLst>
          </p:cNvPr>
          <p:cNvCxnSpPr>
            <a:cxnSpLocks/>
          </p:cNvCxnSpPr>
          <p:nvPr userDrawn="1"/>
        </p:nvCxnSpPr>
        <p:spPr>
          <a:xfrm>
            <a:off x="1962150" y="6153150"/>
            <a:ext cx="0"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áfico 16">
            <a:extLst>
              <a:ext uri="{FF2B5EF4-FFF2-40B4-BE49-F238E27FC236}">
                <a16:creationId xmlns:a16="http://schemas.microsoft.com/office/drawing/2014/main" id="{C3FC575C-75E5-493B-8DCD-A735CB1B74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8182"/>
            <a:ext cx="1296000" cy="703211"/>
          </a:xfrm>
          <a:prstGeom prst="rect">
            <a:avLst/>
          </a:prstGeom>
        </p:spPr>
      </p:pic>
    </p:spTree>
    <p:extLst>
      <p:ext uri="{BB962C8B-B14F-4D97-AF65-F5344CB8AC3E}">
        <p14:creationId xmlns:p14="http://schemas.microsoft.com/office/powerpoint/2010/main" val="8566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6_Content Slide &amp; Extra Copy">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89F12698-12A4-497F-8548-C76E1E91E0D8}"/>
              </a:ext>
            </a:extLst>
          </p:cNvPr>
          <p:cNvGrpSpPr>
            <a:grpSpLocks noChangeAspect="1"/>
          </p:cNvGrpSpPr>
          <p:nvPr userDrawn="1"/>
        </p:nvGrpSpPr>
        <p:grpSpPr bwMode="auto">
          <a:xfrm>
            <a:off x="-7840353" y="-5486400"/>
            <a:ext cx="24338464" cy="20875471"/>
            <a:chOff x="2343" y="876"/>
            <a:chExt cx="2994" cy="2568"/>
          </a:xfrm>
        </p:grpSpPr>
        <p:sp>
          <p:nvSpPr>
            <p:cNvPr id="13" name="Freeform 5">
              <a:extLst>
                <a:ext uri="{FF2B5EF4-FFF2-40B4-BE49-F238E27FC236}">
                  <a16:creationId xmlns:a16="http://schemas.microsoft.com/office/drawing/2014/main" id="{0C66B7CC-0363-49B2-BCB1-6CAAB0BF4DFB}"/>
                </a:ext>
              </a:extLst>
            </p:cNvPr>
            <p:cNvSpPr>
              <a:spLocks/>
            </p:cNvSpPr>
            <p:nvPr userDrawn="1"/>
          </p:nvSpPr>
          <p:spPr bwMode="auto">
            <a:xfrm>
              <a:off x="2343" y="1848"/>
              <a:ext cx="1879" cy="121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gradFill flip="none" rotWithShape="1">
              <a:gsLst>
                <a:gs pos="50000">
                  <a:srgbClr val="F5F0ED">
                    <a:alpha val="50000"/>
                  </a:srgb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4" name="Freeform 6">
              <a:extLst>
                <a:ext uri="{FF2B5EF4-FFF2-40B4-BE49-F238E27FC236}">
                  <a16:creationId xmlns:a16="http://schemas.microsoft.com/office/drawing/2014/main" id="{506A6D8F-747B-4CD7-A13F-31E26A4725F8}"/>
                </a:ext>
              </a:extLst>
            </p:cNvPr>
            <p:cNvSpPr>
              <a:spLocks/>
            </p:cNvSpPr>
            <p:nvPr userDrawn="1"/>
          </p:nvSpPr>
          <p:spPr bwMode="auto">
            <a:xfrm>
              <a:off x="3778" y="1985"/>
              <a:ext cx="1187" cy="820"/>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50000">
                  <a:srgbClr val="F5F0ED">
                    <a:alpha val="50411"/>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5" name="Freeform 7">
              <a:extLst>
                <a:ext uri="{FF2B5EF4-FFF2-40B4-BE49-F238E27FC236}">
                  <a16:creationId xmlns:a16="http://schemas.microsoft.com/office/drawing/2014/main" id="{0DC601B9-68F3-4DD4-8B65-DDBC381282C5}"/>
                </a:ext>
              </a:extLst>
            </p:cNvPr>
            <p:cNvSpPr>
              <a:spLocks/>
            </p:cNvSpPr>
            <p:nvPr userDrawn="1"/>
          </p:nvSpPr>
          <p:spPr bwMode="auto">
            <a:xfrm>
              <a:off x="3616" y="2777"/>
              <a:ext cx="923" cy="667"/>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6" name="Freeform 8">
              <a:extLst>
                <a:ext uri="{FF2B5EF4-FFF2-40B4-BE49-F238E27FC236}">
                  <a16:creationId xmlns:a16="http://schemas.microsoft.com/office/drawing/2014/main" id="{ED651135-70EC-4F0B-8C04-17A0F4E070F9}"/>
                </a:ext>
              </a:extLst>
            </p:cNvPr>
            <p:cNvSpPr>
              <a:spLocks/>
            </p:cNvSpPr>
            <p:nvPr userDrawn="1"/>
          </p:nvSpPr>
          <p:spPr bwMode="auto">
            <a:xfrm>
              <a:off x="4539" y="2535"/>
              <a:ext cx="419" cy="377"/>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7" name="Freeform 9">
              <a:extLst>
                <a:ext uri="{FF2B5EF4-FFF2-40B4-BE49-F238E27FC236}">
                  <a16:creationId xmlns:a16="http://schemas.microsoft.com/office/drawing/2014/main" id="{EB012E66-AB5B-4B3F-8E31-B5D38F13ACED}"/>
                </a:ext>
              </a:extLst>
            </p:cNvPr>
            <p:cNvSpPr>
              <a:spLocks/>
            </p:cNvSpPr>
            <p:nvPr userDrawn="1"/>
          </p:nvSpPr>
          <p:spPr bwMode="auto">
            <a:xfrm>
              <a:off x="3309" y="1165"/>
              <a:ext cx="1165" cy="808"/>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gradFill flip="none" rotWithShape="1">
              <a:gsLst>
                <a:gs pos="50000">
                  <a:srgbClr val="F5F0ED">
                    <a:alpha val="33251"/>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8" name="Freeform 10">
              <a:extLst>
                <a:ext uri="{FF2B5EF4-FFF2-40B4-BE49-F238E27FC236}">
                  <a16:creationId xmlns:a16="http://schemas.microsoft.com/office/drawing/2014/main" id="{19746F22-3FF8-4F26-B8B3-F2BA2F18BF95}"/>
                </a:ext>
              </a:extLst>
            </p:cNvPr>
            <p:cNvSpPr>
              <a:spLocks/>
            </p:cNvSpPr>
            <p:nvPr userDrawn="1"/>
          </p:nvSpPr>
          <p:spPr bwMode="auto">
            <a:xfrm>
              <a:off x="2892" y="1836"/>
              <a:ext cx="417" cy="37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9" name="Freeform 11">
              <a:extLst>
                <a:ext uri="{FF2B5EF4-FFF2-40B4-BE49-F238E27FC236}">
                  <a16:creationId xmlns:a16="http://schemas.microsoft.com/office/drawing/2014/main" id="{2FED489C-3072-4FC7-B70D-15C05F0FC3C0}"/>
                </a:ext>
              </a:extLst>
            </p:cNvPr>
            <p:cNvSpPr>
              <a:spLocks/>
            </p:cNvSpPr>
            <p:nvPr userDrawn="1"/>
          </p:nvSpPr>
          <p:spPr bwMode="auto">
            <a:xfrm>
              <a:off x="2649" y="876"/>
              <a:ext cx="1359" cy="918"/>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0" name="Freeform 12">
              <a:extLst>
                <a:ext uri="{FF2B5EF4-FFF2-40B4-BE49-F238E27FC236}">
                  <a16:creationId xmlns:a16="http://schemas.microsoft.com/office/drawing/2014/main" id="{C8779F1A-25C0-4FA2-ACEE-69A7D8A39538}"/>
                </a:ext>
              </a:extLst>
            </p:cNvPr>
            <p:cNvSpPr>
              <a:spLocks/>
            </p:cNvSpPr>
            <p:nvPr userDrawn="1"/>
          </p:nvSpPr>
          <p:spPr bwMode="auto">
            <a:xfrm>
              <a:off x="4171" y="1202"/>
              <a:ext cx="1166" cy="808"/>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50000">
                  <a:srgbClr val="F5F0ED">
                    <a:alpha val="31836"/>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n-US" noProof="0"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sp>
        <p:nvSpPr>
          <p:cNvPr id="22" name="Title 1">
            <a:extLst>
              <a:ext uri="{FF2B5EF4-FFF2-40B4-BE49-F238E27FC236}">
                <a16:creationId xmlns:a16="http://schemas.microsoft.com/office/drawing/2014/main" id="{666C9FE3-AF7A-47E6-B9DA-0FFD8485107F}"/>
              </a:ext>
            </a:extLst>
          </p:cNvPr>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23" name="Text Placeholder 5">
            <a:extLst>
              <a:ext uri="{FF2B5EF4-FFF2-40B4-BE49-F238E27FC236}">
                <a16:creationId xmlns:a16="http://schemas.microsoft.com/office/drawing/2014/main" id="{011B3925-611D-4F09-AF97-D8BCC597ABA2}"/>
              </a:ext>
            </a:extLst>
          </p:cNvPr>
          <p:cNvSpPr>
            <a:spLocks noGrp="1"/>
          </p:cNvSpPr>
          <p:nvPr>
            <p:ph type="body" sz="quarter" idx="16" hasCustomPrompt="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25" name="Marcador de contenido 3">
            <a:extLst>
              <a:ext uri="{FF2B5EF4-FFF2-40B4-BE49-F238E27FC236}">
                <a16:creationId xmlns:a16="http://schemas.microsoft.com/office/drawing/2014/main" id="{68DB6756-C101-4E0B-B1AC-0528C31A20D6}"/>
              </a:ext>
            </a:extLst>
          </p:cNvPr>
          <p:cNvSpPr>
            <a:spLocks noGrp="1"/>
          </p:cNvSpPr>
          <p:nvPr>
            <p:ph sz="quarter" idx="17"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24" name="Gráfico 23">
            <a:extLst>
              <a:ext uri="{FF2B5EF4-FFF2-40B4-BE49-F238E27FC236}">
                <a16:creationId xmlns:a16="http://schemas.microsoft.com/office/drawing/2014/main" id="{3F511601-7C96-414B-81FB-E54E4648061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spTree>
    <p:extLst>
      <p:ext uri="{BB962C8B-B14F-4D97-AF65-F5344CB8AC3E}">
        <p14:creationId xmlns:p14="http://schemas.microsoft.com/office/powerpoint/2010/main" val="230429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9_Co-Branded Closing Slide">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71EDB044-C2F9-413B-AA48-4F3D6CD3E2FC}"/>
              </a:ext>
            </a:extLst>
          </p:cNvPr>
          <p:cNvGrpSpPr>
            <a:grpSpLocks noChangeAspect="1"/>
          </p:cNvGrpSpPr>
          <p:nvPr userDrawn="1"/>
        </p:nvGrpSpPr>
        <p:grpSpPr bwMode="auto">
          <a:xfrm>
            <a:off x="-7840353" y="-5486400"/>
            <a:ext cx="24338464" cy="20875471"/>
            <a:chOff x="2343" y="876"/>
            <a:chExt cx="2994" cy="2568"/>
          </a:xfrm>
        </p:grpSpPr>
        <p:sp>
          <p:nvSpPr>
            <p:cNvPr id="13" name="Freeform 5">
              <a:extLst>
                <a:ext uri="{FF2B5EF4-FFF2-40B4-BE49-F238E27FC236}">
                  <a16:creationId xmlns:a16="http://schemas.microsoft.com/office/drawing/2014/main" id="{5B256450-A739-4253-8E7F-C01B16C99CEF}"/>
                </a:ext>
              </a:extLst>
            </p:cNvPr>
            <p:cNvSpPr>
              <a:spLocks/>
            </p:cNvSpPr>
            <p:nvPr userDrawn="1"/>
          </p:nvSpPr>
          <p:spPr bwMode="auto">
            <a:xfrm>
              <a:off x="2343" y="1848"/>
              <a:ext cx="1879" cy="121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gradFill flip="none" rotWithShape="1">
              <a:gsLst>
                <a:gs pos="50000">
                  <a:srgbClr val="F5F0ED">
                    <a:alpha val="50000"/>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4" name="Freeform 6">
              <a:extLst>
                <a:ext uri="{FF2B5EF4-FFF2-40B4-BE49-F238E27FC236}">
                  <a16:creationId xmlns:a16="http://schemas.microsoft.com/office/drawing/2014/main" id="{172399BF-B8EC-40EA-960E-51CBAEFB4E3D}"/>
                </a:ext>
              </a:extLst>
            </p:cNvPr>
            <p:cNvSpPr>
              <a:spLocks/>
            </p:cNvSpPr>
            <p:nvPr userDrawn="1"/>
          </p:nvSpPr>
          <p:spPr bwMode="auto">
            <a:xfrm>
              <a:off x="3778" y="1985"/>
              <a:ext cx="1187" cy="820"/>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50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5" name="Freeform 7">
              <a:extLst>
                <a:ext uri="{FF2B5EF4-FFF2-40B4-BE49-F238E27FC236}">
                  <a16:creationId xmlns:a16="http://schemas.microsoft.com/office/drawing/2014/main" id="{CAD9EB12-012E-4CA6-9B16-FEAA09FCF01F}"/>
                </a:ext>
              </a:extLst>
            </p:cNvPr>
            <p:cNvSpPr>
              <a:spLocks/>
            </p:cNvSpPr>
            <p:nvPr userDrawn="1"/>
          </p:nvSpPr>
          <p:spPr bwMode="auto">
            <a:xfrm>
              <a:off x="3616" y="2777"/>
              <a:ext cx="923" cy="667"/>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6" name="Freeform 8">
              <a:extLst>
                <a:ext uri="{FF2B5EF4-FFF2-40B4-BE49-F238E27FC236}">
                  <a16:creationId xmlns:a16="http://schemas.microsoft.com/office/drawing/2014/main" id="{3625B2CF-AA62-4907-8DB5-AC63253D0F32}"/>
                </a:ext>
              </a:extLst>
            </p:cNvPr>
            <p:cNvSpPr>
              <a:spLocks/>
            </p:cNvSpPr>
            <p:nvPr userDrawn="1"/>
          </p:nvSpPr>
          <p:spPr bwMode="auto">
            <a:xfrm>
              <a:off x="4539" y="2535"/>
              <a:ext cx="419" cy="377"/>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7" name="Freeform 9">
              <a:extLst>
                <a:ext uri="{FF2B5EF4-FFF2-40B4-BE49-F238E27FC236}">
                  <a16:creationId xmlns:a16="http://schemas.microsoft.com/office/drawing/2014/main" id="{6E52B477-6C91-49EE-9B3C-C8D8C343E4B2}"/>
                </a:ext>
              </a:extLst>
            </p:cNvPr>
            <p:cNvSpPr>
              <a:spLocks/>
            </p:cNvSpPr>
            <p:nvPr userDrawn="1"/>
          </p:nvSpPr>
          <p:spPr bwMode="auto">
            <a:xfrm>
              <a:off x="3309" y="1165"/>
              <a:ext cx="1165" cy="808"/>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gradFill flip="none" rotWithShape="1">
              <a:gsLst>
                <a:gs pos="50000">
                  <a:srgbClr val="F5F0ED">
                    <a:alpha val="50000"/>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8" name="Freeform 10">
              <a:extLst>
                <a:ext uri="{FF2B5EF4-FFF2-40B4-BE49-F238E27FC236}">
                  <a16:creationId xmlns:a16="http://schemas.microsoft.com/office/drawing/2014/main" id="{247A2836-3EE3-4CE0-B56A-85FC31981E85}"/>
                </a:ext>
              </a:extLst>
            </p:cNvPr>
            <p:cNvSpPr>
              <a:spLocks/>
            </p:cNvSpPr>
            <p:nvPr userDrawn="1"/>
          </p:nvSpPr>
          <p:spPr bwMode="auto">
            <a:xfrm>
              <a:off x="2892" y="1836"/>
              <a:ext cx="417" cy="37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9" name="Freeform 11">
              <a:extLst>
                <a:ext uri="{FF2B5EF4-FFF2-40B4-BE49-F238E27FC236}">
                  <a16:creationId xmlns:a16="http://schemas.microsoft.com/office/drawing/2014/main" id="{54675E83-D752-49E7-AF2C-2BD3D4B4ACCE}"/>
                </a:ext>
              </a:extLst>
            </p:cNvPr>
            <p:cNvSpPr>
              <a:spLocks/>
            </p:cNvSpPr>
            <p:nvPr userDrawn="1"/>
          </p:nvSpPr>
          <p:spPr bwMode="auto">
            <a:xfrm>
              <a:off x="2649" y="876"/>
              <a:ext cx="1359" cy="918"/>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0" name="Freeform 12">
              <a:extLst>
                <a:ext uri="{FF2B5EF4-FFF2-40B4-BE49-F238E27FC236}">
                  <a16:creationId xmlns:a16="http://schemas.microsoft.com/office/drawing/2014/main" id="{61083414-40EE-47C9-8FCD-CAEAE5D4A1ED}"/>
                </a:ext>
              </a:extLst>
            </p:cNvPr>
            <p:cNvSpPr>
              <a:spLocks/>
            </p:cNvSpPr>
            <p:nvPr userDrawn="1"/>
          </p:nvSpPr>
          <p:spPr bwMode="auto">
            <a:xfrm>
              <a:off x="4171" y="1202"/>
              <a:ext cx="1166" cy="808"/>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50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3" name="Marcador de fecha 2">
            <a:extLst>
              <a:ext uri="{FF2B5EF4-FFF2-40B4-BE49-F238E27FC236}">
                <a16:creationId xmlns:a16="http://schemas.microsoft.com/office/drawing/2014/main" id="{72ABC913-1CFA-4D2E-9793-B5C513131442}"/>
              </a:ext>
            </a:extLst>
          </p:cNvPr>
          <p:cNvSpPr>
            <a:spLocks noGrp="1"/>
          </p:cNvSpPr>
          <p:nvPr userDrawn="1">
            <p:ph type="dt" sz="half" idx="10"/>
          </p:nvPr>
        </p:nvSpPr>
        <p:spPr/>
        <p:txBody>
          <a:bodyPr/>
          <a:lstStyle/>
          <a:p>
            <a:endParaRPr lang="en-US" noProof="0" dirty="0"/>
          </a:p>
        </p:txBody>
      </p:sp>
      <p:sp>
        <p:nvSpPr>
          <p:cNvPr id="4" name="Marcador de pie de página 3">
            <a:extLst>
              <a:ext uri="{FF2B5EF4-FFF2-40B4-BE49-F238E27FC236}">
                <a16:creationId xmlns:a16="http://schemas.microsoft.com/office/drawing/2014/main" id="{323FA7E8-DD6E-4C48-B8AE-E136E80CFCC5}"/>
              </a:ext>
            </a:extLst>
          </p:cNvPr>
          <p:cNvSpPr>
            <a:spLocks noGrp="1"/>
          </p:cNvSpPr>
          <p:nvPr userDrawn="1">
            <p:ph type="ftr" sz="quarter" idx="11"/>
          </p:nvPr>
        </p:nvSpPr>
        <p:spPr/>
        <p:txBody>
          <a:body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5AC6DB90-66C4-4261-888D-05A43B14D162}"/>
              </a:ext>
            </a:extLst>
          </p:cNvPr>
          <p:cNvSpPr>
            <a:spLocks noGrp="1"/>
          </p:cNvSpPr>
          <p:nvPr userDrawn="1">
            <p:ph type="sldNum" sz="quarter" idx="12"/>
          </p:nvPr>
        </p:nvSpPr>
        <p:spPr/>
        <p:txBody>
          <a:bodyPr/>
          <a:lstStyle/>
          <a:p>
            <a:fld id="{75936602-DEDF-4B15-861F-E2D79C481905}" type="slidenum">
              <a:rPr lang="en-US" noProof="0" smtClean="0"/>
              <a:pPr/>
              <a:t>‹#›</a:t>
            </a:fld>
            <a:endParaRPr lang="en-US" noProof="0" dirty="0"/>
          </a:p>
        </p:txBody>
      </p:sp>
      <p:sp>
        <p:nvSpPr>
          <p:cNvPr id="23" name="Title 1">
            <a:extLst>
              <a:ext uri="{FF2B5EF4-FFF2-40B4-BE49-F238E27FC236}">
                <a16:creationId xmlns:a16="http://schemas.microsoft.com/office/drawing/2014/main" id="{268F3A17-A80C-4AF7-9BBA-2FE02EA9ED62}"/>
              </a:ext>
            </a:extLst>
          </p:cNvPr>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24" name="Text Placeholder 5">
            <a:extLst>
              <a:ext uri="{FF2B5EF4-FFF2-40B4-BE49-F238E27FC236}">
                <a16:creationId xmlns:a16="http://schemas.microsoft.com/office/drawing/2014/main" id="{52AF8D8C-ABD2-4C7A-ABE1-22E0CFE30628}"/>
              </a:ext>
            </a:extLst>
          </p:cNvPr>
          <p:cNvSpPr>
            <a:spLocks noGrp="1"/>
          </p:cNvSpPr>
          <p:nvPr>
            <p:ph type="body" sz="quarter" idx="14" hasCustomPrompt="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26" name="Marcador de contenido 3">
            <a:extLst>
              <a:ext uri="{FF2B5EF4-FFF2-40B4-BE49-F238E27FC236}">
                <a16:creationId xmlns:a16="http://schemas.microsoft.com/office/drawing/2014/main" id="{E0BAFCB3-7E55-46C1-9200-07930C21C63D}"/>
              </a:ext>
            </a:extLst>
          </p:cNvPr>
          <p:cNvSpPr>
            <a:spLocks noGrp="1"/>
          </p:cNvSpPr>
          <p:nvPr>
            <p:ph sz="quarter" idx="15"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21" name="Gráfico 20">
            <a:extLst>
              <a:ext uri="{FF2B5EF4-FFF2-40B4-BE49-F238E27FC236}">
                <a16:creationId xmlns:a16="http://schemas.microsoft.com/office/drawing/2014/main" id="{F4EEB919-48BA-45D0-B2AF-0BB538949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spTree>
    <p:extLst>
      <p:ext uri="{BB962C8B-B14F-4D97-AF65-F5344CB8AC3E}">
        <p14:creationId xmlns:p14="http://schemas.microsoft.com/office/powerpoint/2010/main" val="7400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Co-Branded Closing Slide">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71EDB044-C2F9-413B-AA48-4F3D6CD3E2FC}"/>
              </a:ext>
            </a:extLst>
          </p:cNvPr>
          <p:cNvGrpSpPr>
            <a:grpSpLocks noChangeAspect="1"/>
          </p:cNvGrpSpPr>
          <p:nvPr userDrawn="1"/>
        </p:nvGrpSpPr>
        <p:grpSpPr bwMode="auto">
          <a:xfrm>
            <a:off x="-7840353" y="-5486400"/>
            <a:ext cx="24338464" cy="20875471"/>
            <a:chOff x="2343" y="876"/>
            <a:chExt cx="2994" cy="2568"/>
          </a:xfrm>
        </p:grpSpPr>
        <p:sp>
          <p:nvSpPr>
            <p:cNvPr id="13" name="Freeform 5">
              <a:extLst>
                <a:ext uri="{FF2B5EF4-FFF2-40B4-BE49-F238E27FC236}">
                  <a16:creationId xmlns:a16="http://schemas.microsoft.com/office/drawing/2014/main" id="{5B256450-A739-4253-8E7F-C01B16C99CEF}"/>
                </a:ext>
              </a:extLst>
            </p:cNvPr>
            <p:cNvSpPr>
              <a:spLocks/>
            </p:cNvSpPr>
            <p:nvPr userDrawn="1"/>
          </p:nvSpPr>
          <p:spPr bwMode="auto">
            <a:xfrm>
              <a:off x="2343" y="1848"/>
              <a:ext cx="1879" cy="121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gradFill flip="none" rotWithShape="1">
              <a:gsLst>
                <a:gs pos="50000">
                  <a:srgbClr val="F5F0ED">
                    <a:alpha val="50000"/>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4" name="Freeform 6">
              <a:extLst>
                <a:ext uri="{FF2B5EF4-FFF2-40B4-BE49-F238E27FC236}">
                  <a16:creationId xmlns:a16="http://schemas.microsoft.com/office/drawing/2014/main" id="{172399BF-B8EC-40EA-960E-51CBAEFB4E3D}"/>
                </a:ext>
              </a:extLst>
            </p:cNvPr>
            <p:cNvSpPr>
              <a:spLocks/>
            </p:cNvSpPr>
            <p:nvPr userDrawn="1"/>
          </p:nvSpPr>
          <p:spPr bwMode="auto">
            <a:xfrm>
              <a:off x="3778" y="1985"/>
              <a:ext cx="1187" cy="820"/>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50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5" name="Freeform 7">
              <a:extLst>
                <a:ext uri="{FF2B5EF4-FFF2-40B4-BE49-F238E27FC236}">
                  <a16:creationId xmlns:a16="http://schemas.microsoft.com/office/drawing/2014/main" id="{CAD9EB12-012E-4CA6-9B16-FEAA09FCF01F}"/>
                </a:ext>
              </a:extLst>
            </p:cNvPr>
            <p:cNvSpPr>
              <a:spLocks/>
            </p:cNvSpPr>
            <p:nvPr userDrawn="1"/>
          </p:nvSpPr>
          <p:spPr bwMode="auto">
            <a:xfrm>
              <a:off x="3616" y="2777"/>
              <a:ext cx="923" cy="667"/>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6" name="Freeform 8">
              <a:extLst>
                <a:ext uri="{FF2B5EF4-FFF2-40B4-BE49-F238E27FC236}">
                  <a16:creationId xmlns:a16="http://schemas.microsoft.com/office/drawing/2014/main" id="{3625B2CF-AA62-4907-8DB5-AC63253D0F32}"/>
                </a:ext>
              </a:extLst>
            </p:cNvPr>
            <p:cNvSpPr>
              <a:spLocks/>
            </p:cNvSpPr>
            <p:nvPr userDrawn="1"/>
          </p:nvSpPr>
          <p:spPr bwMode="auto">
            <a:xfrm>
              <a:off x="4539" y="2535"/>
              <a:ext cx="419" cy="377"/>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7" name="Freeform 9">
              <a:extLst>
                <a:ext uri="{FF2B5EF4-FFF2-40B4-BE49-F238E27FC236}">
                  <a16:creationId xmlns:a16="http://schemas.microsoft.com/office/drawing/2014/main" id="{6E52B477-6C91-49EE-9B3C-C8D8C343E4B2}"/>
                </a:ext>
              </a:extLst>
            </p:cNvPr>
            <p:cNvSpPr>
              <a:spLocks/>
            </p:cNvSpPr>
            <p:nvPr userDrawn="1"/>
          </p:nvSpPr>
          <p:spPr bwMode="auto">
            <a:xfrm>
              <a:off x="3309" y="1165"/>
              <a:ext cx="1165" cy="808"/>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gradFill flip="none" rotWithShape="1">
              <a:gsLst>
                <a:gs pos="50000">
                  <a:srgbClr val="F5F0ED">
                    <a:alpha val="50000"/>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8" name="Freeform 10">
              <a:extLst>
                <a:ext uri="{FF2B5EF4-FFF2-40B4-BE49-F238E27FC236}">
                  <a16:creationId xmlns:a16="http://schemas.microsoft.com/office/drawing/2014/main" id="{247A2836-3EE3-4CE0-B56A-85FC31981E85}"/>
                </a:ext>
              </a:extLst>
            </p:cNvPr>
            <p:cNvSpPr>
              <a:spLocks/>
            </p:cNvSpPr>
            <p:nvPr userDrawn="1"/>
          </p:nvSpPr>
          <p:spPr bwMode="auto">
            <a:xfrm>
              <a:off x="2892" y="1836"/>
              <a:ext cx="417" cy="37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9" name="Freeform 11">
              <a:extLst>
                <a:ext uri="{FF2B5EF4-FFF2-40B4-BE49-F238E27FC236}">
                  <a16:creationId xmlns:a16="http://schemas.microsoft.com/office/drawing/2014/main" id="{54675E83-D752-49E7-AF2C-2BD3D4B4ACCE}"/>
                </a:ext>
              </a:extLst>
            </p:cNvPr>
            <p:cNvSpPr>
              <a:spLocks/>
            </p:cNvSpPr>
            <p:nvPr userDrawn="1"/>
          </p:nvSpPr>
          <p:spPr bwMode="auto">
            <a:xfrm>
              <a:off x="2649" y="876"/>
              <a:ext cx="1359" cy="918"/>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50000">
                  <a:schemeClr val="bg2">
                    <a:alpha val="50000"/>
                  </a:schemeClr>
                </a:gs>
                <a:gs pos="0">
                  <a:schemeClr val="bg1">
                    <a:alpha val="20000"/>
                  </a:schemeClr>
                </a:gs>
                <a:gs pos="100000">
                  <a:schemeClr val="bg2"/>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0" name="Freeform 12">
              <a:extLst>
                <a:ext uri="{FF2B5EF4-FFF2-40B4-BE49-F238E27FC236}">
                  <a16:creationId xmlns:a16="http://schemas.microsoft.com/office/drawing/2014/main" id="{61083414-40EE-47C9-8FCD-CAEAE5D4A1ED}"/>
                </a:ext>
              </a:extLst>
            </p:cNvPr>
            <p:cNvSpPr>
              <a:spLocks/>
            </p:cNvSpPr>
            <p:nvPr userDrawn="1"/>
          </p:nvSpPr>
          <p:spPr bwMode="auto">
            <a:xfrm>
              <a:off x="4171" y="1202"/>
              <a:ext cx="1166" cy="808"/>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50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2" name="Title 1">
            <a:extLst>
              <a:ext uri="{FF2B5EF4-FFF2-40B4-BE49-F238E27FC236}">
                <a16:creationId xmlns:a16="http://schemas.microsoft.com/office/drawing/2014/main" id="{8D0607B0-3290-40EF-9B9C-15A131E44C37}"/>
              </a:ext>
            </a:extLst>
          </p:cNvPr>
          <p:cNvSpPr>
            <a:spLocks noGrp="1"/>
          </p:cNvSpPr>
          <p:nvPr userDrawn="1">
            <p:ph type="title" hasCustomPrompt="1"/>
          </p:nvPr>
        </p:nvSpPr>
        <p:spPr>
          <a:xfrm>
            <a:off x="426720" y="460381"/>
            <a:ext cx="11383503" cy="631819"/>
          </a:xfrm>
          <a:prstGeom prst="rect">
            <a:avLst/>
          </a:prstGeom>
        </p:spPr>
        <p:txBody>
          <a:bodyPr>
            <a:noAutofit/>
          </a:bodyPr>
          <a:lstStyle>
            <a:lvl1pPr>
              <a:defRPr sz="2400"/>
            </a:lvl1pPr>
          </a:lstStyle>
          <a:p>
            <a:r>
              <a:rPr lang="en-US" noProof="0"/>
              <a:t>Click to edit Master title style for 1 or 2 line headlines</a:t>
            </a:r>
          </a:p>
        </p:txBody>
      </p:sp>
      <p:sp>
        <p:nvSpPr>
          <p:cNvPr id="3" name="Marcador de fecha 2">
            <a:extLst>
              <a:ext uri="{FF2B5EF4-FFF2-40B4-BE49-F238E27FC236}">
                <a16:creationId xmlns:a16="http://schemas.microsoft.com/office/drawing/2014/main" id="{72ABC913-1CFA-4D2E-9793-B5C513131442}"/>
              </a:ext>
            </a:extLst>
          </p:cNvPr>
          <p:cNvSpPr>
            <a:spLocks noGrp="1"/>
          </p:cNvSpPr>
          <p:nvPr userDrawn="1">
            <p:ph type="dt" sz="half" idx="10"/>
          </p:nvPr>
        </p:nvSpPr>
        <p:spPr/>
        <p:txBody>
          <a:bodyPr/>
          <a:lstStyle/>
          <a:p>
            <a:endParaRPr lang="en-US" noProof="0" dirty="0"/>
          </a:p>
        </p:txBody>
      </p:sp>
      <p:sp>
        <p:nvSpPr>
          <p:cNvPr id="4" name="Marcador de pie de página 3">
            <a:extLst>
              <a:ext uri="{FF2B5EF4-FFF2-40B4-BE49-F238E27FC236}">
                <a16:creationId xmlns:a16="http://schemas.microsoft.com/office/drawing/2014/main" id="{323FA7E8-DD6E-4C48-B8AE-E136E80CFCC5}"/>
              </a:ext>
            </a:extLst>
          </p:cNvPr>
          <p:cNvSpPr>
            <a:spLocks noGrp="1"/>
          </p:cNvSpPr>
          <p:nvPr userDrawn="1">
            <p:ph type="ftr" sz="quarter" idx="11"/>
          </p:nvPr>
        </p:nvSpPr>
        <p:spPr/>
        <p:txBody>
          <a:body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5AC6DB90-66C4-4261-888D-05A43B14D162}"/>
              </a:ext>
            </a:extLst>
          </p:cNvPr>
          <p:cNvSpPr>
            <a:spLocks noGrp="1"/>
          </p:cNvSpPr>
          <p:nvPr userDrawn="1">
            <p:ph type="sldNum" sz="quarter" idx="12"/>
          </p:nvPr>
        </p:nvSpPr>
        <p:spPr/>
        <p:txBody>
          <a:bodyPr/>
          <a:lstStyle/>
          <a:p>
            <a:fld id="{75936602-DEDF-4B15-861F-E2D79C481905}" type="slidenum">
              <a:rPr lang="en-US" noProof="0" smtClean="0"/>
              <a:pPr/>
              <a:t>‹#›</a:t>
            </a:fld>
            <a:endParaRPr lang="en-US" noProof="0" dirty="0"/>
          </a:p>
        </p:txBody>
      </p:sp>
      <p:sp>
        <p:nvSpPr>
          <p:cNvPr id="21" name="Marcador de contenido 3">
            <a:extLst>
              <a:ext uri="{FF2B5EF4-FFF2-40B4-BE49-F238E27FC236}">
                <a16:creationId xmlns:a16="http://schemas.microsoft.com/office/drawing/2014/main" id="{5288F714-298B-4D56-B640-FCDA50AF8854}"/>
              </a:ext>
            </a:extLst>
          </p:cNvPr>
          <p:cNvSpPr>
            <a:spLocks noGrp="1"/>
          </p:cNvSpPr>
          <p:nvPr>
            <p:ph sz="quarter" idx="13" hasCustomPrompt="1"/>
          </p:nvPr>
        </p:nvSpPr>
        <p:spPr>
          <a:xfrm>
            <a:off x="426720" y="1092200"/>
            <a:ext cx="11345333" cy="499059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22" name="Gráfico 21">
            <a:extLst>
              <a:ext uri="{FF2B5EF4-FFF2-40B4-BE49-F238E27FC236}">
                <a16:creationId xmlns:a16="http://schemas.microsoft.com/office/drawing/2014/main" id="{5C458B82-BC38-4E31-8A8A-DC3CAF4A6D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cxnSp>
        <p:nvCxnSpPr>
          <p:cNvPr id="24" name="Conector recto 23">
            <a:extLst>
              <a:ext uri="{FF2B5EF4-FFF2-40B4-BE49-F238E27FC236}">
                <a16:creationId xmlns:a16="http://schemas.microsoft.com/office/drawing/2014/main" id="{75547E13-4836-4CBA-A7C7-FF32AD050CCF}"/>
              </a:ext>
            </a:extLst>
          </p:cNvPr>
          <p:cNvCxnSpPr>
            <a:cxnSpLocks/>
          </p:cNvCxnSpPr>
          <p:nvPr userDrawn="1"/>
        </p:nvCxnSpPr>
        <p:spPr>
          <a:xfrm>
            <a:off x="1378162" y="6305550"/>
            <a:ext cx="0" cy="2095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58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Co-Branded Closing Slide">
    <p:bg>
      <p:bgPr>
        <a:solidFill>
          <a:srgbClr val="F5F0ED"/>
        </a:solidFill>
        <a:effectLst/>
      </p:bgPr>
    </p:bg>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71EDB044-C2F9-413B-AA48-4F3D6CD3E2FC}"/>
              </a:ext>
            </a:extLst>
          </p:cNvPr>
          <p:cNvGrpSpPr>
            <a:grpSpLocks noChangeAspect="1"/>
          </p:cNvGrpSpPr>
          <p:nvPr userDrawn="1"/>
        </p:nvGrpSpPr>
        <p:grpSpPr bwMode="auto">
          <a:xfrm>
            <a:off x="-7840353" y="-5486400"/>
            <a:ext cx="24338464" cy="20875471"/>
            <a:chOff x="2343" y="876"/>
            <a:chExt cx="2994" cy="2568"/>
          </a:xfrm>
        </p:grpSpPr>
        <p:sp>
          <p:nvSpPr>
            <p:cNvPr id="13" name="Freeform 5">
              <a:extLst>
                <a:ext uri="{FF2B5EF4-FFF2-40B4-BE49-F238E27FC236}">
                  <a16:creationId xmlns:a16="http://schemas.microsoft.com/office/drawing/2014/main" id="{5B256450-A739-4253-8E7F-C01B16C99CEF}"/>
                </a:ext>
              </a:extLst>
            </p:cNvPr>
            <p:cNvSpPr>
              <a:spLocks/>
            </p:cNvSpPr>
            <p:nvPr userDrawn="1"/>
          </p:nvSpPr>
          <p:spPr bwMode="auto">
            <a:xfrm>
              <a:off x="2343" y="1848"/>
              <a:ext cx="1879" cy="121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4" name="Freeform 6">
              <a:extLst>
                <a:ext uri="{FF2B5EF4-FFF2-40B4-BE49-F238E27FC236}">
                  <a16:creationId xmlns:a16="http://schemas.microsoft.com/office/drawing/2014/main" id="{172399BF-B8EC-40EA-960E-51CBAEFB4E3D}"/>
                </a:ext>
              </a:extLst>
            </p:cNvPr>
            <p:cNvSpPr>
              <a:spLocks/>
            </p:cNvSpPr>
            <p:nvPr userDrawn="1"/>
          </p:nvSpPr>
          <p:spPr bwMode="auto">
            <a:xfrm>
              <a:off x="3778" y="1985"/>
              <a:ext cx="1187" cy="820"/>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5" name="Freeform 7">
              <a:extLst>
                <a:ext uri="{FF2B5EF4-FFF2-40B4-BE49-F238E27FC236}">
                  <a16:creationId xmlns:a16="http://schemas.microsoft.com/office/drawing/2014/main" id="{CAD9EB12-012E-4CA6-9B16-FEAA09FCF01F}"/>
                </a:ext>
              </a:extLst>
            </p:cNvPr>
            <p:cNvSpPr>
              <a:spLocks/>
            </p:cNvSpPr>
            <p:nvPr userDrawn="1"/>
          </p:nvSpPr>
          <p:spPr bwMode="auto">
            <a:xfrm>
              <a:off x="3616" y="2777"/>
              <a:ext cx="923" cy="667"/>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6" name="Freeform 8">
              <a:extLst>
                <a:ext uri="{FF2B5EF4-FFF2-40B4-BE49-F238E27FC236}">
                  <a16:creationId xmlns:a16="http://schemas.microsoft.com/office/drawing/2014/main" id="{3625B2CF-AA62-4907-8DB5-AC63253D0F32}"/>
                </a:ext>
              </a:extLst>
            </p:cNvPr>
            <p:cNvSpPr>
              <a:spLocks/>
            </p:cNvSpPr>
            <p:nvPr userDrawn="1"/>
          </p:nvSpPr>
          <p:spPr bwMode="auto">
            <a:xfrm>
              <a:off x="4539" y="2535"/>
              <a:ext cx="419" cy="377"/>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7" name="Freeform 9">
              <a:extLst>
                <a:ext uri="{FF2B5EF4-FFF2-40B4-BE49-F238E27FC236}">
                  <a16:creationId xmlns:a16="http://schemas.microsoft.com/office/drawing/2014/main" id="{6E52B477-6C91-49EE-9B3C-C8D8C343E4B2}"/>
                </a:ext>
              </a:extLst>
            </p:cNvPr>
            <p:cNvSpPr>
              <a:spLocks/>
            </p:cNvSpPr>
            <p:nvPr userDrawn="1"/>
          </p:nvSpPr>
          <p:spPr bwMode="auto">
            <a:xfrm>
              <a:off x="3309" y="1165"/>
              <a:ext cx="1165" cy="808"/>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8" name="Freeform 10">
              <a:extLst>
                <a:ext uri="{FF2B5EF4-FFF2-40B4-BE49-F238E27FC236}">
                  <a16:creationId xmlns:a16="http://schemas.microsoft.com/office/drawing/2014/main" id="{247A2836-3EE3-4CE0-B56A-85FC31981E85}"/>
                </a:ext>
              </a:extLst>
            </p:cNvPr>
            <p:cNvSpPr>
              <a:spLocks/>
            </p:cNvSpPr>
            <p:nvPr userDrawn="1"/>
          </p:nvSpPr>
          <p:spPr bwMode="auto">
            <a:xfrm>
              <a:off x="2892" y="1836"/>
              <a:ext cx="417" cy="37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9" name="Freeform 11">
              <a:extLst>
                <a:ext uri="{FF2B5EF4-FFF2-40B4-BE49-F238E27FC236}">
                  <a16:creationId xmlns:a16="http://schemas.microsoft.com/office/drawing/2014/main" id="{54675E83-D752-49E7-AF2C-2BD3D4B4ACCE}"/>
                </a:ext>
              </a:extLst>
            </p:cNvPr>
            <p:cNvSpPr>
              <a:spLocks/>
            </p:cNvSpPr>
            <p:nvPr userDrawn="1"/>
          </p:nvSpPr>
          <p:spPr bwMode="auto">
            <a:xfrm>
              <a:off x="2649" y="876"/>
              <a:ext cx="1359" cy="918"/>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0" name="Freeform 12">
              <a:extLst>
                <a:ext uri="{FF2B5EF4-FFF2-40B4-BE49-F238E27FC236}">
                  <a16:creationId xmlns:a16="http://schemas.microsoft.com/office/drawing/2014/main" id="{61083414-40EE-47C9-8FCD-CAEAE5D4A1ED}"/>
                </a:ext>
              </a:extLst>
            </p:cNvPr>
            <p:cNvSpPr>
              <a:spLocks/>
            </p:cNvSpPr>
            <p:nvPr userDrawn="1"/>
          </p:nvSpPr>
          <p:spPr bwMode="auto">
            <a:xfrm>
              <a:off x="4171" y="1202"/>
              <a:ext cx="1166" cy="808"/>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2" name="Title 1">
            <a:extLst>
              <a:ext uri="{FF2B5EF4-FFF2-40B4-BE49-F238E27FC236}">
                <a16:creationId xmlns:a16="http://schemas.microsoft.com/office/drawing/2014/main" id="{8D0607B0-3290-40EF-9B9C-15A131E44C37}"/>
              </a:ext>
            </a:extLst>
          </p:cNvPr>
          <p:cNvSpPr>
            <a:spLocks noGrp="1"/>
          </p:cNvSpPr>
          <p:nvPr userDrawn="1">
            <p:ph type="title" hasCustomPrompt="1"/>
          </p:nvPr>
        </p:nvSpPr>
        <p:spPr>
          <a:xfrm>
            <a:off x="426720" y="457857"/>
            <a:ext cx="11346180" cy="631819"/>
          </a:xfrm>
          <a:prstGeom prst="rect">
            <a:avLst/>
          </a:prstGeom>
        </p:spPr>
        <p:txBody>
          <a:bodyPr>
            <a:noAutofit/>
          </a:bodyPr>
          <a:lstStyle>
            <a:lvl1pPr>
              <a:defRPr sz="2400"/>
            </a:lvl1pPr>
          </a:lstStyle>
          <a:p>
            <a:r>
              <a:rPr lang="en-US" noProof="0"/>
              <a:t>Click to edit Master title style for 1 or 2 line headlines</a:t>
            </a:r>
          </a:p>
        </p:txBody>
      </p:sp>
      <p:sp>
        <p:nvSpPr>
          <p:cNvPr id="3" name="Marcador de fecha 2">
            <a:extLst>
              <a:ext uri="{FF2B5EF4-FFF2-40B4-BE49-F238E27FC236}">
                <a16:creationId xmlns:a16="http://schemas.microsoft.com/office/drawing/2014/main" id="{72ABC913-1CFA-4D2E-9793-B5C513131442}"/>
              </a:ext>
            </a:extLst>
          </p:cNvPr>
          <p:cNvSpPr>
            <a:spLocks noGrp="1"/>
          </p:cNvSpPr>
          <p:nvPr userDrawn="1">
            <p:ph type="dt" sz="half" idx="10"/>
          </p:nvPr>
        </p:nvSpPr>
        <p:spPr/>
        <p:txBody>
          <a:bodyPr/>
          <a:lstStyle/>
          <a:p>
            <a:endParaRPr lang="en-US" noProof="0" dirty="0"/>
          </a:p>
        </p:txBody>
      </p:sp>
      <p:sp>
        <p:nvSpPr>
          <p:cNvPr id="4" name="Marcador de pie de página 3">
            <a:extLst>
              <a:ext uri="{FF2B5EF4-FFF2-40B4-BE49-F238E27FC236}">
                <a16:creationId xmlns:a16="http://schemas.microsoft.com/office/drawing/2014/main" id="{323FA7E8-DD6E-4C48-B8AE-E136E80CFCC5}"/>
              </a:ext>
            </a:extLst>
          </p:cNvPr>
          <p:cNvSpPr>
            <a:spLocks noGrp="1"/>
          </p:cNvSpPr>
          <p:nvPr userDrawn="1">
            <p:ph type="ftr" sz="quarter" idx="11"/>
          </p:nvPr>
        </p:nvSpPr>
        <p:spPr/>
        <p:txBody>
          <a:body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5AC6DB90-66C4-4261-888D-05A43B14D162}"/>
              </a:ext>
            </a:extLst>
          </p:cNvPr>
          <p:cNvSpPr>
            <a:spLocks noGrp="1"/>
          </p:cNvSpPr>
          <p:nvPr userDrawn="1">
            <p:ph type="sldNum" sz="quarter" idx="12"/>
          </p:nvPr>
        </p:nvSpPr>
        <p:spPr/>
        <p:txBody>
          <a:bodyPr/>
          <a:lstStyle/>
          <a:p>
            <a:fld id="{75936602-DEDF-4B15-861F-E2D79C481905}" type="slidenum">
              <a:rPr lang="en-US" noProof="0" smtClean="0"/>
              <a:pPr/>
              <a:t>‹#›</a:t>
            </a:fld>
            <a:endParaRPr lang="en-US" noProof="0" dirty="0"/>
          </a:p>
        </p:txBody>
      </p:sp>
      <p:sp>
        <p:nvSpPr>
          <p:cNvPr id="22" name="Marcador de contenido 3">
            <a:extLst>
              <a:ext uri="{FF2B5EF4-FFF2-40B4-BE49-F238E27FC236}">
                <a16:creationId xmlns:a16="http://schemas.microsoft.com/office/drawing/2014/main" id="{4835347B-4800-4E7B-A9F5-7135CE10E6B9}"/>
              </a:ext>
            </a:extLst>
          </p:cNvPr>
          <p:cNvSpPr>
            <a:spLocks noGrp="1"/>
          </p:cNvSpPr>
          <p:nvPr>
            <p:ph sz="quarter" idx="13" hasCustomPrompt="1"/>
          </p:nvPr>
        </p:nvSpPr>
        <p:spPr>
          <a:xfrm>
            <a:off x="427567" y="1105064"/>
            <a:ext cx="11345333" cy="497772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21" name="Gráfico 20">
            <a:extLst>
              <a:ext uri="{FF2B5EF4-FFF2-40B4-BE49-F238E27FC236}">
                <a16:creationId xmlns:a16="http://schemas.microsoft.com/office/drawing/2014/main" id="{338B4745-3043-4237-A7CE-F1B565007AC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spTree>
    <p:extLst>
      <p:ext uri="{BB962C8B-B14F-4D97-AF65-F5344CB8AC3E}">
        <p14:creationId xmlns:p14="http://schemas.microsoft.com/office/powerpoint/2010/main" val="127301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0_Co-Branded Closing Slide">
    <p:bg>
      <p:bgPr>
        <a:solidFill>
          <a:srgbClr val="F5F0ED"/>
        </a:solidFill>
        <a:effectLst/>
      </p:bgPr>
    </p:bg>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71EDB044-C2F9-413B-AA48-4F3D6CD3E2FC}"/>
              </a:ext>
            </a:extLst>
          </p:cNvPr>
          <p:cNvGrpSpPr>
            <a:grpSpLocks noChangeAspect="1"/>
          </p:cNvGrpSpPr>
          <p:nvPr userDrawn="1"/>
        </p:nvGrpSpPr>
        <p:grpSpPr bwMode="auto">
          <a:xfrm>
            <a:off x="-7840353" y="-5486400"/>
            <a:ext cx="24338464" cy="20875471"/>
            <a:chOff x="2343" y="876"/>
            <a:chExt cx="2994" cy="2568"/>
          </a:xfrm>
        </p:grpSpPr>
        <p:sp>
          <p:nvSpPr>
            <p:cNvPr id="13" name="Freeform 5">
              <a:extLst>
                <a:ext uri="{FF2B5EF4-FFF2-40B4-BE49-F238E27FC236}">
                  <a16:creationId xmlns:a16="http://schemas.microsoft.com/office/drawing/2014/main" id="{5B256450-A739-4253-8E7F-C01B16C99CEF}"/>
                </a:ext>
              </a:extLst>
            </p:cNvPr>
            <p:cNvSpPr>
              <a:spLocks/>
            </p:cNvSpPr>
            <p:nvPr userDrawn="1"/>
          </p:nvSpPr>
          <p:spPr bwMode="auto">
            <a:xfrm>
              <a:off x="2343" y="1848"/>
              <a:ext cx="1879" cy="1214"/>
            </a:xfrm>
            <a:custGeom>
              <a:avLst/>
              <a:gdLst>
                <a:gd name="T0" fmla="*/ 7068 w 8253"/>
                <a:gd name="T1" fmla="*/ 97 h 5335"/>
                <a:gd name="T2" fmla="*/ 463 w 8253"/>
                <a:gd name="T3" fmla="*/ 3887 h 5335"/>
                <a:gd name="T4" fmla="*/ 199 w 8253"/>
                <a:gd name="T5" fmla="*/ 4872 h 5335"/>
                <a:gd name="T6" fmla="*/ 1184 w 8253"/>
                <a:gd name="T7" fmla="*/ 5136 h 5335"/>
                <a:gd name="T8" fmla="*/ 7790 w 8253"/>
                <a:gd name="T9" fmla="*/ 1347 h 5335"/>
                <a:gd name="T10" fmla="*/ 8054 w 8253"/>
                <a:gd name="T11" fmla="*/ 361 h 5335"/>
                <a:gd name="T12" fmla="*/ 7428 w 8253"/>
                <a:gd name="T13" fmla="*/ 0 h 5335"/>
                <a:gd name="T14" fmla="*/ 7068 w 8253"/>
                <a:gd name="T15" fmla="*/ 97 h 5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3" h="5335">
                  <a:moveTo>
                    <a:pt x="7068" y="97"/>
                  </a:moveTo>
                  <a:lnTo>
                    <a:pt x="463" y="3887"/>
                  </a:lnTo>
                  <a:cubicBezTo>
                    <a:pt x="118" y="4086"/>
                    <a:pt x="0" y="4527"/>
                    <a:pt x="199" y="4872"/>
                  </a:cubicBezTo>
                  <a:cubicBezTo>
                    <a:pt x="398" y="5217"/>
                    <a:pt x="839" y="5335"/>
                    <a:pt x="1184" y="5136"/>
                  </a:cubicBezTo>
                  <a:lnTo>
                    <a:pt x="7790" y="1347"/>
                  </a:lnTo>
                  <a:cubicBezTo>
                    <a:pt x="8135" y="1147"/>
                    <a:pt x="8253" y="706"/>
                    <a:pt x="8054" y="361"/>
                  </a:cubicBezTo>
                  <a:cubicBezTo>
                    <a:pt x="7920" y="130"/>
                    <a:pt x="7678" y="0"/>
                    <a:pt x="7428" y="0"/>
                  </a:cubicBezTo>
                  <a:cubicBezTo>
                    <a:pt x="7306" y="0"/>
                    <a:pt x="7182" y="32"/>
                    <a:pt x="7068"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4" name="Freeform 6">
              <a:extLst>
                <a:ext uri="{FF2B5EF4-FFF2-40B4-BE49-F238E27FC236}">
                  <a16:creationId xmlns:a16="http://schemas.microsoft.com/office/drawing/2014/main" id="{172399BF-B8EC-40EA-960E-51CBAEFB4E3D}"/>
                </a:ext>
              </a:extLst>
            </p:cNvPr>
            <p:cNvSpPr>
              <a:spLocks/>
            </p:cNvSpPr>
            <p:nvPr userDrawn="1"/>
          </p:nvSpPr>
          <p:spPr bwMode="auto">
            <a:xfrm>
              <a:off x="3778" y="1985"/>
              <a:ext cx="1187" cy="820"/>
            </a:xfrm>
            <a:custGeom>
              <a:avLst/>
              <a:gdLst>
                <a:gd name="T0" fmla="*/ 1185 w 5218"/>
                <a:gd name="T1" fmla="*/ 3510 h 3606"/>
                <a:gd name="T2" fmla="*/ 2043 w 5218"/>
                <a:gd name="T3" fmla="*/ 3015 h 3606"/>
                <a:gd name="T4" fmla="*/ 2381 w 5218"/>
                <a:gd name="T5" fmla="*/ 2429 h 3606"/>
                <a:gd name="T6" fmla="*/ 2381 w 5218"/>
                <a:gd name="T7" fmla="*/ 2429 h 3606"/>
                <a:gd name="T8" fmla="*/ 2515 w 5218"/>
                <a:gd name="T9" fmla="*/ 2352 h 3606"/>
                <a:gd name="T10" fmla="*/ 3192 w 5218"/>
                <a:gd name="T11" fmla="*/ 2352 h 3606"/>
                <a:gd name="T12" fmla="*/ 4755 w 5218"/>
                <a:gd name="T13" fmla="*/ 1449 h 3606"/>
                <a:gd name="T14" fmla="*/ 5019 w 5218"/>
                <a:gd name="T15" fmla="*/ 463 h 3606"/>
                <a:gd name="T16" fmla="*/ 4034 w 5218"/>
                <a:gd name="T17" fmla="*/ 199 h 3606"/>
                <a:gd name="T18" fmla="*/ 2471 w 5218"/>
                <a:gd name="T19" fmla="*/ 1102 h 3606"/>
                <a:gd name="T20" fmla="*/ 2132 w 5218"/>
                <a:gd name="T21" fmla="*/ 1688 h 3606"/>
                <a:gd name="T22" fmla="*/ 2132 w 5218"/>
                <a:gd name="T23" fmla="*/ 1689 h 3606"/>
                <a:gd name="T24" fmla="*/ 1998 w 5218"/>
                <a:gd name="T25" fmla="*/ 1766 h 3606"/>
                <a:gd name="T26" fmla="*/ 1321 w 5218"/>
                <a:gd name="T27" fmla="*/ 1766 h 3606"/>
                <a:gd name="T28" fmla="*/ 463 w 5218"/>
                <a:gd name="T29" fmla="*/ 2260 h 3606"/>
                <a:gd name="T30" fmla="*/ 199 w 5218"/>
                <a:gd name="T31" fmla="*/ 3245 h 3606"/>
                <a:gd name="T32" fmla="*/ 825 w 5218"/>
                <a:gd name="T33" fmla="*/ 3606 h 3606"/>
                <a:gd name="T34" fmla="*/ 1185 w 5218"/>
                <a:gd name="T35" fmla="*/ 351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8" h="3606">
                  <a:moveTo>
                    <a:pt x="1185" y="3510"/>
                  </a:moveTo>
                  <a:lnTo>
                    <a:pt x="2043" y="3015"/>
                  </a:lnTo>
                  <a:cubicBezTo>
                    <a:pt x="2252" y="2894"/>
                    <a:pt x="2381" y="2671"/>
                    <a:pt x="2381" y="2429"/>
                  </a:cubicBezTo>
                  <a:lnTo>
                    <a:pt x="2381" y="2429"/>
                  </a:lnTo>
                  <a:cubicBezTo>
                    <a:pt x="2381" y="2360"/>
                    <a:pt x="2455" y="2317"/>
                    <a:pt x="2515" y="2352"/>
                  </a:cubicBezTo>
                  <a:cubicBezTo>
                    <a:pt x="2724" y="2473"/>
                    <a:pt x="2983" y="2473"/>
                    <a:pt x="3192" y="2352"/>
                  </a:cubicBezTo>
                  <a:lnTo>
                    <a:pt x="4755" y="1449"/>
                  </a:lnTo>
                  <a:cubicBezTo>
                    <a:pt x="5100" y="1250"/>
                    <a:pt x="5218" y="808"/>
                    <a:pt x="5019" y="463"/>
                  </a:cubicBezTo>
                  <a:cubicBezTo>
                    <a:pt x="4820" y="118"/>
                    <a:pt x="4379" y="0"/>
                    <a:pt x="4034" y="199"/>
                  </a:cubicBezTo>
                  <a:lnTo>
                    <a:pt x="2471" y="1102"/>
                  </a:lnTo>
                  <a:cubicBezTo>
                    <a:pt x="2261" y="1223"/>
                    <a:pt x="2132" y="1447"/>
                    <a:pt x="2132" y="1688"/>
                  </a:cubicBezTo>
                  <a:lnTo>
                    <a:pt x="2132" y="1689"/>
                  </a:lnTo>
                  <a:cubicBezTo>
                    <a:pt x="2132" y="1757"/>
                    <a:pt x="2058" y="1800"/>
                    <a:pt x="1998" y="1766"/>
                  </a:cubicBezTo>
                  <a:cubicBezTo>
                    <a:pt x="1789" y="1645"/>
                    <a:pt x="1531" y="1645"/>
                    <a:pt x="1321" y="1766"/>
                  </a:cubicBezTo>
                  <a:lnTo>
                    <a:pt x="463" y="2260"/>
                  </a:lnTo>
                  <a:cubicBezTo>
                    <a:pt x="118" y="2459"/>
                    <a:pt x="0" y="2900"/>
                    <a:pt x="199" y="3245"/>
                  </a:cubicBezTo>
                  <a:cubicBezTo>
                    <a:pt x="333" y="3477"/>
                    <a:pt x="575" y="3606"/>
                    <a:pt x="825" y="3606"/>
                  </a:cubicBezTo>
                  <a:cubicBezTo>
                    <a:pt x="947" y="3606"/>
                    <a:pt x="1071" y="3575"/>
                    <a:pt x="1185" y="3510"/>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5" name="Freeform 7">
              <a:extLst>
                <a:ext uri="{FF2B5EF4-FFF2-40B4-BE49-F238E27FC236}">
                  <a16:creationId xmlns:a16="http://schemas.microsoft.com/office/drawing/2014/main" id="{CAD9EB12-012E-4CA6-9B16-FEAA09FCF01F}"/>
                </a:ext>
              </a:extLst>
            </p:cNvPr>
            <p:cNvSpPr>
              <a:spLocks/>
            </p:cNvSpPr>
            <p:nvPr userDrawn="1"/>
          </p:nvSpPr>
          <p:spPr bwMode="auto">
            <a:xfrm>
              <a:off x="3616" y="2777"/>
              <a:ext cx="923" cy="667"/>
            </a:xfrm>
            <a:custGeom>
              <a:avLst/>
              <a:gdLst>
                <a:gd name="T0" fmla="*/ 1184 w 4056"/>
                <a:gd name="T1" fmla="*/ 2840 h 2936"/>
                <a:gd name="T2" fmla="*/ 3593 w 4056"/>
                <a:gd name="T3" fmla="*/ 1449 h 2936"/>
                <a:gd name="T4" fmla="*/ 3857 w 4056"/>
                <a:gd name="T5" fmla="*/ 463 h 2936"/>
                <a:gd name="T6" fmla="*/ 2872 w 4056"/>
                <a:gd name="T7" fmla="*/ 199 h 2936"/>
                <a:gd name="T8" fmla="*/ 463 w 4056"/>
                <a:gd name="T9" fmla="*/ 1590 h 2936"/>
                <a:gd name="T10" fmla="*/ 199 w 4056"/>
                <a:gd name="T11" fmla="*/ 2575 h 2936"/>
                <a:gd name="T12" fmla="*/ 824 w 4056"/>
                <a:gd name="T13" fmla="*/ 2936 h 2936"/>
                <a:gd name="T14" fmla="*/ 1184 w 4056"/>
                <a:gd name="T15" fmla="*/ 2840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6" h="2936">
                  <a:moveTo>
                    <a:pt x="1184" y="2840"/>
                  </a:moveTo>
                  <a:lnTo>
                    <a:pt x="3593" y="1449"/>
                  </a:lnTo>
                  <a:cubicBezTo>
                    <a:pt x="3938" y="1250"/>
                    <a:pt x="4056" y="808"/>
                    <a:pt x="3857" y="463"/>
                  </a:cubicBezTo>
                  <a:cubicBezTo>
                    <a:pt x="3658" y="118"/>
                    <a:pt x="3217" y="0"/>
                    <a:pt x="2872" y="199"/>
                  </a:cubicBezTo>
                  <a:lnTo>
                    <a:pt x="463" y="1590"/>
                  </a:lnTo>
                  <a:cubicBezTo>
                    <a:pt x="118" y="1789"/>
                    <a:pt x="0" y="2230"/>
                    <a:pt x="199" y="2575"/>
                  </a:cubicBezTo>
                  <a:cubicBezTo>
                    <a:pt x="333" y="2807"/>
                    <a:pt x="575" y="2936"/>
                    <a:pt x="824" y="2936"/>
                  </a:cubicBezTo>
                  <a:cubicBezTo>
                    <a:pt x="947" y="2936"/>
                    <a:pt x="1071" y="2905"/>
                    <a:pt x="1184" y="2840"/>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6" name="Freeform 8">
              <a:extLst>
                <a:ext uri="{FF2B5EF4-FFF2-40B4-BE49-F238E27FC236}">
                  <a16:creationId xmlns:a16="http://schemas.microsoft.com/office/drawing/2014/main" id="{3625B2CF-AA62-4907-8DB5-AC63253D0F32}"/>
                </a:ext>
              </a:extLst>
            </p:cNvPr>
            <p:cNvSpPr>
              <a:spLocks/>
            </p:cNvSpPr>
            <p:nvPr userDrawn="1"/>
          </p:nvSpPr>
          <p:spPr bwMode="auto">
            <a:xfrm>
              <a:off x="4539" y="2535"/>
              <a:ext cx="419" cy="377"/>
            </a:xfrm>
            <a:custGeom>
              <a:avLst/>
              <a:gdLst>
                <a:gd name="T0" fmla="*/ 1185 w 1839"/>
                <a:gd name="T1" fmla="*/ 1559 h 1655"/>
                <a:gd name="T2" fmla="*/ 1376 w 1839"/>
                <a:gd name="T3" fmla="*/ 1448 h 1655"/>
                <a:gd name="T4" fmla="*/ 1640 w 1839"/>
                <a:gd name="T5" fmla="*/ 463 h 1655"/>
                <a:gd name="T6" fmla="*/ 654 w 1839"/>
                <a:gd name="T7" fmla="*/ 199 h 1655"/>
                <a:gd name="T8" fmla="*/ 463 w 1839"/>
                <a:gd name="T9" fmla="*/ 309 h 1655"/>
                <a:gd name="T10" fmla="*/ 199 w 1839"/>
                <a:gd name="T11" fmla="*/ 1295 h 1655"/>
                <a:gd name="T12" fmla="*/ 825 w 1839"/>
                <a:gd name="T13" fmla="*/ 1655 h 1655"/>
                <a:gd name="T14" fmla="*/ 1185 w 1839"/>
                <a:gd name="T15" fmla="*/ 1559 h 1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1655">
                  <a:moveTo>
                    <a:pt x="1185" y="1559"/>
                  </a:moveTo>
                  <a:lnTo>
                    <a:pt x="1376" y="1448"/>
                  </a:lnTo>
                  <a:cubicBezTo>
                    <a:pt x="1721" y="1249"/>
                    <a:pt x="1839" y="808"/>
                    <a:pt x="1640" y="463"/>
                  </a:cubicBezTo>
                  <a:cubicBezTo>
                    <a:pt x="1441" y="118"/>
                    <a:pt x="999" y="0"/>
                    <a:pt x="654" y="199"/>
                  </a:cubicBezTo>
                  <a:lnTo>
                    <a:pt x="463" y="309"/>
                  </a:lnTo>
                  <a:cubicBezTo>
                    <a:pt x="118" y="508"/>
                    <a:pt x="0" y="950"/>
                    <a:pt x="199" y="1295"/>
                  </a:cubicBezTo>
                  <a:cubicBezTo>
                    <a:pt x="333" y="1526"/>
                    <a:pt x="575" y="1655"/>
                    <a:pt x="825" y="1655"/>
                  </a:cubicBezTo>
                  <a:cubicBezTo>
                    <a:pt x="947" y="1655"/>
                    <a:pt x="1071" y="1624"/>
                    <a:pt x="1185" y="1559"/>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7" name="Freeform 9">
              <a:extLst>
                <a:ext uri="{FF2B5EF4-FFF2-40B4-BE49-F238E27FC236}">
                  <a16:creationId xmlns:a16="http://schemas.microsoft.com/office/drawing/2014/main" id="{6E52B477-6C91-49EE-9B3C-C8D8C343E4B2}"/>
                </a:ext>
              </a:extLst>
            </p:cNvPr>
            <p:cNvSpPr>
              <a:spLocks/>
            </p:cNvSpPr>
            <p:nvPr userDrawn="1"/>
          </p:nvSpPr>
          <p:spPr bwMode="auto">
            <a:xfrm>
              <a:off x="3309" y="1165"/>
              <a:ext cx="1165" cy="808"/>
            </a:xfrm>
            <a:custGeom>
              <a:avLst/>
              <a:gdLst>
                <a:gd name="T0" fmla="*/ 3938 w 5122"/>
                <a:gd name="T1" fmla="*/ 97 h 3551"/>
                <a:gd name="T2" fmla="*/ 463 w 5122"/>
                <a:gd name="T3" fmla="*/ 2102 h 3551"/>
                <a:gd name="T4" fmla="*/ 199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7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7"/>
                  </a:moveTo>
                  <a:lnTo>
                    <a:pt x="463" y="2102"/>
                  </a:lnTo>
                  <a:cubicBezTo>
                    <a:pt x="118" y="2301"/>
                    <a:pt x="0" y="2743"/>
                    <a:pt x="199" y="3088"/>
                  </a:cubicBezTo>
                  <a:cubicBezTo>
                    <a:pt x="399" y="3433"/>
                    <a:pt x="840" y="3551"/>
                    <a:pt x="1185" y="3352"/>
                  </a:cubicBezTo>
                  <a:lnTo>
                    <a:pt x="4659" y="1346"/>
                  </a:lnTo>
                  <a:cubicBezTo>
                    <a:pt x="5004" y="1147"/>
                    <a:pt x="5122" y="706"/>
                    <a:pt x="4923" y="361"/>
                  </a:cubicBezTo>
                  <a:cubicBezTo>
                    <a:pt x="4789" y="129"/>
                    <a:pt x="4547" y="0"/>
                    <a:pt x="4298" y="0"/>
                  </a:cubicBezTo>
                  <a:cubicBezTo>
                    <a:pt x="4175" y="0"/>
                    <a:pt x="4051" y="31"/>
                    <a:pt x="3938"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8" name="Freeform 10">
              <a:extLst>
                <a:ext uri="{FF2B5EF4-FFF2-40B4-BE49-F238E27FC236}">
                  <a16:creationId xmlns:a16="http://schemas.microsoft.com/office/drawing/2014/main" id="{247A2836-3EE3-4CE0-B56A-85FC31981E85}"/>
                </a:ext>
              </a:extLst>
            </p:cNvPr>
            <p:cNvSpPr>
              <a:spLocks/>
            </p:cNvSpPr>
            <p:nvPr userDrawn="1"/>
          </p:nvSpPr>
          <p:spPr bwMode="auto">
            <a:xfrm>
              <a:off x="2892" y="1836"/>
              <a:ext cx="417" cy="376"/>
            </a:xfrm>
            <a:custGeom>
              <a:avLst/>
              <a:gdLst>
                <a:gd name="T0" fmla="*/ 645 w 1830"/>
                <a:gd name="T1" fmla="*/ 97 h 1650"/>
                <a:gd name="T2" fmla="*/ 464 w 1830"/>
                <a:gd name="T3" fmla="*/ 202 h 1650"/>
                <a:gd name="T4" fmla="*/ 200 w 1830"/>
                <a:gd name="T5" fmla="*/ 1187 h 1650"/>
                <a:gd name="T6" fmla="*/ 1185 w 1830"/>
                <a:gd name="T7" fmla="*/ 1451 h 1650"/>
                <a:gd name="T8" fmla="*/ 1367 w 1830"/>
                <a:gd name="T9" fmla="*/ 1346 h 1650"/>
                <a:gd name="T10" fmla="*/ 1631 w 1830"/>
                <a:gd name="T11" fmla="*/ 361 h 1650"/>
                <a:gd name="T12" fmla="*/ 1005 w 1830"/>
                <a:gd name="T13" fmla="*/ 0 h 1650"/>
                <a:gd name="T14" fmla="*/ 645 w 1830"/>
                <a:gd name="T15" fmla="*/ 97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650">
                  <a:moveTo>
                    <a:pt x="645" y="97"/>
                  </a:moveTo>
                  <a:lnTo>
                    <a:pt x="464" y="202"/>
                  </a:lnTo>
                  <a:cubicBezTo>
                    <a:pt x="119" y="401"/>
                    <a:pt x="0" y="842"/>
                    <a:pt x="200" y="1187"/>
                  </a:cubicBezTo>
                  <a:cubicBezTo>
                    <a:pt x="399" y="1532"/>
                    <a:pt x="840" y="1650"/>
                    <a:pt x="1185" y="1451"/>
                  </a:cubicBezTo>
                  <a:lnTo>
                    <a:pt x="1367" y="1346"/>
                  </a:lnTo>
                  <a:cubicBezTo>
                    <a:pt x="1712" y="1147"/>
                    <a:pt x="1830" y="706"/>
                    <a:pt x="1631" y="361"/>
                  </a:cubicBezTo>
                  <a:cubicBezTo>
                    <a:pt x="1497" y="129"/>
                    <a:pt x="1254" y="0"/>
                    <a:pt x="1005" y="0"/>
                  </a:cubicBezTo>
                  <a:cubicBezTo>
                    <a:pt x="883" y="0"/>
                    <a:pt x="759" y="31"/>
                    <a:pt x="645"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19" name="Freeform 11">
              <a:extLst>
                <a:ext uri="{FF2B5EF4-FFF2-40B4-BE49-F238E27FC236}">
                  <a16:creationId xmlns:a16="http://schemas.microsoft.com/office/drawing/2014/main" id="{54675E83-D752-49E7-AF2C-2BD3D4B4ACCE}"/>
                </a:ext>
              </a:extLst>
            </p:cNvPr>
            <p:cNvSpPr>
              <a:spLocks/>
            </p:cNvSpPr>
            <p:nvPr userDrawn="1"/>
          </p:nvSpPr>
          <p:spPr bwMode="auto">
            <a:xfrm>
              <a:off x="2649" y="876"/>
              <a:ext cx="1359" cy="918"/>
            </a:xfrm>
            <a:custGeom>
              <a:avLst/>
              <a:gdLst>
                <a:gd name="T0" fmla="*/ 4787 w 5972"/>
                <a:gd name="T1" fmla="*/ 97 h 4039"/>
                <a:gd name="T2" fmla="*/ 463 w 5972"/>
                <a:gd name="T3" fmla="*/ 2590 h 4039"/>
                <a:gd name="T4" fmla="*/ 199 w 5972"/>
                <a:gd name="T5" fmla="*/ 3576 h 4039"/>
                <a:gd name="T6" fmla="*/ 1185 w 5972"/>
                <a:gd name="T7" fmla="*/ 3840 h 4039"/>
                <a:gd name="T8" fmla="*/ 5508 w 5972"/>
                <a:gd name="T9" fmla="*/ 1346 h 4039"/>
                <a:gd name="T10" fmla="*/ 5772 w 5972"/>
                <a:gd name="T11" fmla="*/ 361 h 4039"/>
                <a:gd name="T12" fmla="*/ 5147 w 5972"/>
                <a:gd name="T13" fmla="*/ 0 h 4039"/>
                <a:gd name="T14" fmla="*/ 4787 w 5972"/>
                <a:gd name="T15" fmla="*/ 97 h 4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2" h="4039">
                  <a:moveTo>
                    <a:pt x="4787" y="97"/>
                  </a:moveTo>
                  <a:lnTo>
                    <a:pt x="463" y="2590"/>
                  </a:lnTo>
                  <a:cubicBezTo>
                    <a:pt x="118" y="2789"/>
                    <a:pt x="0" y="3230"/>
                    <a:pt x="199" y="3576"/>
                  </a:cubicBezTo>
                  <a:cubicBezTo>
                    <a:pt x="399" y="3921"/>
                    <a:pt x="840" y="4039"/>
                    <a:pt x="1185" y="3840"/>
                  </a:cubicBezTo>
                  <a:lnTo>
                    <a:pt x="5508" y="1346"/>
                  </a:lnTo>
                  <a:cubicBezTo>
                    <a:pt x="5853" y="1147"/>
                    <a:pt x="5972" y="706"/>
                    <a:pt x="5772" y="361"/>
                  </a:cubicBezTo>
                  <a:cubicBezTo>
                    <a:pt x="5639" y="130"/>
                    <a:pt x="5396" y="0"/>
                    <a:pt x="5147" y="0"/>
                  </a:cubicBezTo>
                  <a:cubicBezTo>
                    <a:pt x="5025" y="0"/>
                    <a:pt x="4901" y="31"/>
                    <a:pt x="4787" y="97"/>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sp>
          <p:nvSpPr>
            <p:cNvPr id="20" name="Freeform 12">
              <a:extLst>
                <a:ext uri="{FF2B5EF4-FFF2-40B4-BE49-F238E27FC236}">
                  <a16:creationId xmlns:a16="http://schemas.microsoft.com/office/drawing/2014/main" id="{61083414-40EE-47C9-8FCD-CAEAE5D4A1ED}"/>
                </a:ext>
              </a:extLst>
            </p:cNvPr>
            <p:cNvSpPr>
              <a:spLocks/>
            </p:cNvSpPr>
            <p:nvPr userDrawn="1"/>
          </p:nvSpPr>
          <p:spPr bwMode="auto">
            <a:xfrm>
              <a:off x="4171" y="1202"/>
              <a:ext cx="1166" cy="808"/>
            </a:xfrm>
            <a:custGeom>
              <a:avLst/>
              <a:gdLst>
                <a:gd name="T0" fmla="*/ 3938 w 5122"/>
                <a:gd name="T1" fmla="*/ 96 h 3551"/>
                <a:gd name="T2" fmla="*/ 464 w 5122"/>
                <a:gd name="T3" fmla="*/ 2102 h 3551"/>
                <a:gd name="T4" fmla="*/ 200 w 5122"/>
                <a:gd name="T5" fmla="*/ 3088 h 3551"/>
                <a:gd name="T6" fmla="*/ 1185 w 5122"/>
                <a:gd name="T7" fmla="*/ 3352 h 3551"/>
                <a:gd name="T8" fmla="*/ 4659 w 5122"/>
                <a:gd name="T9" fmla="*/ 1346 h 3551"/>
                <a:gd name="T10" fmla="*/ 4923 w 5122"/>
                <a:gd name="T11" fmla="*/ 361 h 3551"/>
                <a:gd name="T12" fmla="*/ 4298 w 5122"/>
                <a:gd name="T13" fmla="*/ 0 h 3551"/>
                <a:gd name="T14" fmla="*/ 3938 w 5122"/>
                <a:gd name="T15" fmla="*/ 96 h 3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2" h="3551">
                  <a:moveTo>
                    <a:pt x="3938" y="96"/>
                  </a:moveTo>
                  <a:lnTo>
                    <a:pt x="464" y="2102"/>
                  </a:lnTo>
                  <a:cubicBezTo>
                    <a:pt x="119" y="2301"/>
                    <a:pt x="0" y="2743"/>
                    <a:pt x="200" y="3088"/>
                  </a:cubicBezTo>
                  <a:cubicBezTo>
                    <a:pt x="399" y="3433"/>
                    <a:pt x="840" y="3551"/>
                    <a:pt x="1185" y="3352"/>
                  </a:cubicBezTo>
                  <a:lnTo>
                    <a:pt x="4659" y="1346"/>
                  </a:lnTo>
                  <a:cubicBezTo>
                    <a:pt x="5004" y="1147"/>
                    <a:pt x="5122" y="706"/>
                    <a:pt x="4923" y="361"/>
                  </a:cubicBezTo>
                  <a:cubicBezTo>
                    <a:pt x="4790" y="129"/>
                    <a:pt x="4547" y="0"/>
                    <a:pt x="4298" y="0"/>
                  </a:cubicBezTo>
                  <a:cubicBezTo>
                    <a:pt x="4175" y="0"/>
                    <a:pt x="4051" y="31"/>
                    <a:pt x="3938" y="96"/>
                  </a:cubicBezTo>
                  <a:close/>
                </a:path>
              </a:pathLst>
            </a:custGeom>
            <a:gradFill flip="none" rotWithShape="1">
              <a:gsLst>
                <a:gs pos="50000">
                  <a:schemeClr val="bg1">
                    <a:alpha val="50000"/>
                  </a:schemeClr>
                </a:gs>
                <a:gs pos="0">
                  <a:schemeClr val="bg1">
                    <a:alpha val="20000"/>
                  </a:schemeClr>
                </a:gs>
                <a:gs pos="100000">
                  <a:schemeClr val="bg1">
                    <a:alpha val="70000"/>
                  </a:schemeClr>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3" name="Marcador de fecha 2">
            <a:extLst>
              <a:ext uri="{FF2B5EF4-FFF2-40B4-BE49-F238E27FC236}">
                <a16:creationId xmlns:a16="http://schemas.microsoft.com/office/drawing/2014/main" id="{72ABC913-1CFA-4D2E-9793-B5C513131442}"/>
              </a:ext>
            </a:extLst>
          </p:cNvPr>
          <p:cNvSpPr>
            <a:spLocks noGrp="1"/>
          </p:cNvSpPr>
          <p:nvPr userDrawn="1">
            <p:ph type="dt" sz="half" idx="10"/>
          </p:nvPr>
        </p:nvSpPr>
        <p:spPr/>
        <p:txBody>
          <a:bodyPr/>
          <a:lstStyle/>
          <a:p>
            <a:endParaRPr lang="en-US" noProof="0" dirty="0"/>
          </a:p>
        </p:txBody>
      </p:sp>
      <p:sp>
        <p:nvSpPr>
          <p:cNvPr id="4" name="Marcador de pie de página 3">
            <a:extLst>
              <a:ext uri="{FF2B5EF4-FFF2-40B4-BE49-F238E27FC236}">
                <a16:creationId xmlns:a16="http://schemas.microsoft.com/office/drawing/2014/main" id="{323FA7E8-DD6E-4C48-B8AE-E136E80CFCC5}"/>
              </a:ext>
            </a:extLst>
          </p:cNvPr>
          <p:cNvSpPr>
            <a:spLocks noGrp="1"/>
          </p:cNvSpPr>
          <p:nvPr userDrawn="1">
            <p:ph type="ftr" sz="quarter" idx="11"/>
          </p:nvPr>
        </p:nvSpPr>
        <p:spPr/>
        <p:txBody>
          <a:body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5AC6DB90-66C4-4261-888D-05A43B14D162}"/>
              </a:ext>
            </a:extLst>
          </p:cNvPr>
          <p:cNvSpPr>
            <a:spLocks noGrp="1"/>
          </p:cNvSpPr>
          <p:nvPr userDrawn="1">
            <p:ph type="sldNum" sz="quarter" idx="12"/>
          </p:nvPr>
        </p:nvSpPr>
        <p:spPr/>
        <p:txBody>
          <a:bodyPr/>
          <a:lstStyle/>
          <a:p>
            <a:fld id="{75936602-DEDF-4B15-861F-E2D79C481905}" type="slidenum">
              <a:rPr lang="en-US" noProof="0" smtClean="0"/>
              <a:pPr/>
              <a:t>‹#›</a:t>
            </a:fld>
            <a:endParaRPr lang="en-US" noProof="0" dirty="0"/>
          </a:p>
        </p:txBody>
      </p:sp>
      <p:sp>
        <p:nvSpPr>
          <p:cNvPr id="23" name="Title 1">
            <a:extLst>
              <a:ext uri="{FF2B5EF4-FFF2-40B4-BE49-F238E27FC236}">
                <a16:creationId xmlns:a16="http://schemas.microsoft.com/office/drawing/2014/main" id="{DC22C80E-5477-47E7-AF09-99C33739A5CA}"/>
              </a:ext>
            </a:extLst>
          </p:cNvPr>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noProof="0"/>
              <a:t>Click to edit Master title style for 1 or 2 line headlines</a:t>
            </a:r>
          </a:p>
        </p:txBody>
      </p:sp>
      <p:sp>
        <p:nvSpPr>
          <p:cNvPr id="24" name="Text Placeholder 5">
            <a:extLst>
              <a:ext uri="{FF2B5EF4-FFF2-40B4-BE49-F238E27FC236}">
                <a16:creationId xmlns:a16="http://schemas.microsoft.com/office/drawing/2014/main" id="{CA202BF3-072F-445A-B992-0BBBFF4F253E}"/>
              </a:ext>
            </a:extLst>
          </p:cNvPr>
          <p:cNvSpPr>
            <a:spLocks noGrp="1"/>
          </p:cNvSpPr>
          <p:nvPr>
            <p:ph type="body" sz="quarter" idx="14" hasCustomPrompt="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26" name="Marcador de contenido 3">
            <a:extLst>
              <a:ext uri="{FF2B5EF4-FFF2-40B4-BE49-F238E27FC236}">
                <a16:creationId xmlns:a16="http://schemas.microsoft.com/office/drawing/2014/main" id="{9C56C06A-ACEF-448F-BB6A-D655438556A0}"/>
              </a:ext>
            </a:extLst>
          </p:cNvPr>
          <p:cNvSpPr>
            <a:spLocks noGrp="1"/>
          </p:cNvSpPr>
          <p:nvPr>
            <p:ph sz="quarter" idx="15"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22" name="Gráfico 21">
            <a:extLst>
              <a:ext uri="{FF2B5EF4-FFF2-40B4-BE49-F238E27FC236}">
                <a16:creationId xmlns:a16="http://schemas.microsoft.com/office/drawing/2014/main" id="{96F12533-770B-47AE-B786-112201858F9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cxnSp>
        <p:nvCxnSpPr>
          <p:cNvPr id="25" name="Conector recto 24">
            <a:extLst>
              <a:ext uri="{FF2B5EF4-FFF2-40B4-BE49-F238E27FC236}">
                <a16:creationId xmlns:a16="http://schemas.microsoft.com/office/drawing/2014/main" id="{B6CA905F-EE0E-4151-B87B-C18A3C725B48}"/>
              </a:ext>
            </a:extLst>
          </p:cNvPr>
          <p:cNvCxnSpPr>
            <a:cxnSpLocks/>
          </p:cNvCxnSpPr>
          <p:nvPr userDrawn="1"/>
        </p:nvCxnSpPr>
        <p:spPr>
          <a:xfrm>
            <a:off x="1378162" y="6305550"/>
            <a:ext cx="0" cy="2095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79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ntent Slide &amp; Extra Copy">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7567" y="1092200"/>
            <a:ext cx="11345333" cy="499059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s-ES"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s-ES" smtClean="0"/>
              <a:pPr/>
              <a:t>‹#›</a:t>
            </a:fld>
            <a:endParaRPr lang="es-ES" dirty="0"/>
          </a:p>
        </p:txBody>
      </p:sp>
    </p:spTree>
    <p:extLst>
      <p:ext uri="{BB962C8B-B14F-4D97-AF65-F5344CB8AC3E}">
        <p14:creationId xmlns:p14="http://schemas.microsoft.com/office/powerpoint/2010/main" val="9514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ontent Slide &amp; Extra Copy">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F5C6100-CB44-4FDF-853F-BD10FB3EEB8C}"/>
              </a:ext>
            </a:extLst>
          </p:cNvPr>
          <p:cNvSpPr>
            <a:spLocks noGrp="1"/>
          </p:cNvSpPr>
          <p:nvPr>
            <p:ph sz="quarter" idx="12" hasCustomPrompt="1"/>
          </p:nvPr>
        </p:nvSpPr>
        <p:spPr>
          <a:xfrm>
            <a:off x="427567" y="1574042"/>
            <a:ext cx="11345333" cy="45087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s-ES" dirty="0"/>
          </a:p>
        </p:txBody>
      </p:sp>
      <p:sp>
        <p:nvSpPr>
          <p:cNvPr id="2" name="Title 1"/>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6" name="Text Placeholder 5"/>
          <p:cNvSpPr>
            <a:spLocks noGrp="1"/>
          </p:cNvSpPr>
          <p:nvPr>
            <p:ph type="body" sz="quarter" idx="11"/>
          </p:nvPr>
        </p:nvSpPr>
        <p:spPr>
          <a:xfrm>
            <a:off x="426721" y="1092200"/>
            <a:ext cx="11338559" cy="330200"/>
          </a:xfrm>
        </p:spPr>
        <p:txBody>
          <a:bodyPr/>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a:t>Click to edit Master text styles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s-ES"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s-ES" smtClean="0"/>
              <a:pPr/>
              <a:t>‹#›</a:t>
            </a:fld>
            <a:endParaRPr lang="es-ES" dirty="0"/>
          </a:p>
        </p:txBody>
      </p:sp>
    </p:spTree>
    <p:extLst>
      <p:ext uri="{BB962C8B-B14F-4D97-AF65-F5344CB8AC3E}">
        <p14:creationId xmlns:p14="http://schemas.microsoft.com/office/powerpoint/2010/main" val="201356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ontent Slide &amp; Extra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814614"/>
            <a:ext cx="11338560" cy="906780"/>
          </a:xfrm>
          <a:prstGeom prst="rect">
            <a:avLst/>
          </a:prstGeom>
        </p:spPr>
        <p:txBody>
          <a:bodyPr>
            <a:noAutofit/>
          </a:bodyPr>
          <a:lstStyle>
            <a:lvl1pPr>
              <a:defRPr sz="2400"/>
            </a:lvl1pPr>
          </a:lstStyle>
          <a:p>
            <a:r>
              <a:rPr lang="en-US" dirty="0"/>
              <a:t>Click to edit Master title style for 1 or 2 line headlines</a:t>
            </a:r>
          </a:p>
        </p:txBody>
      </p:sp>
      <p:sp>
        <p:nvSpPr>
          <p:cNvPr id="6" name="Text Placeholder 5"/>
          <p:cNvSpPr>
            <a:spLocks noGrp="1"/>
          </p:cNvSpPr>
          <p:nvPr>
            <p:ph type="body" sz="quarter" idx="11" hasCustomPrompt="1"/>
          </p:nvPr>
        </p:nvSpPr>
        <p:spPr>
          <a:xfrm>
            <a:off x="426721" y="459014"/>
            <a:ext cx="11338559" cy="330200"/>
          </a:xfrm>
        </p:spPr>
        <p:txBody>
          <a:bodyPr anchor="b"/>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dirty="0"/>
              <a:t>Click to edit Master text styles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s-ES"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s-ES" smtClean="0"/>
              <a:pPr/>
              <a:t>‹#›</a:t>
            </a:fld>
            <a:endParaRPr lang="es-ES" dirty="0"/>
          </a:p>
        </p:txBody>
      </p:sp>
      <p:sp>
        <p:nvSpPr>
          <p:cNvPr id="7" name="Marcador de contenido 3">
            <a:extLst>
              <a:ext uri="{FF2B5EF4-FFF2-40B4-BE49-F238E27FC236}">
                <a16:creationId xmlns:a16="http://schemas.microsoft.com/office/drawing/2014/main" id="{E9253C3A-3077-4B28-99C2-19A068A20F3A}"/>
              </a:ext>
            </a:extLst>
          </p:cNvPr>
          <p:cNvSpPr>
            <a:spLocks noGrp="1"/>
          </p:cNvSpPr>
          <p:nvPr>
            <p:ph sz="quarter" idx="16" hasCustomPrompt="1"/>
          </p:nvPr>
        </p:nvSpPr>
        <p:spPr>
          <a:xfrm>
            <a:off x="427567" y="1509486"/>
            <a:ext cx="11345333" cy="457330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s-ES" dirty="0"/>
          </a:p>
        </p:txBody>
      </p:sp>
    </p:spTree>
    <p:extLst>
      <p:ext uri="{BB962C8B-B14F-4D97-AF65-F5344CB8AC3E}">
        <p14:creationId xmlns:p14="http://schemas.microsoft.com/office/powerpoint/2010/main" val="70919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Content Slide &amp; Extra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45901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s-ES"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s-ES" smtClean="0"/>
              <a:pPr/>
              <a:t>‹#›</a:t>
            </a:fld>
            <a:endParaRPr lang="es-ES" dirty="0"/>
          </a:p>
        </p:txBody>
      </p:sp>
    </p:spTree>
    <p:extLst>
      <p:ext uri="{BB962C8B-B14F-4D97-AF65-F5344CB8AC3E}">
        <p14:creationId xmlns:p14="http://schemas.microsoft.com/office/powerpoint/2010/main" val="344137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o-Branded Closing Slide">
    <p:spTree>
      <p:nvGrpSpPr>
        <p:cNvPr id="1" name=""/>
        <p:cNvGrpSpPr/>
        <p:nvPr/>
      </p:nvGrpSpPr>
      <p:grpSpPr>
        <a:xfrm>
          <a:off x="0" y="0"/>
          <a:ext cx="0" cy="0"/>
          <a:chOff x="0" y="0"/>
          <a:chExt cx="0" cy="0"/>
        </a:xfrm>
      </p:grpSpPr>
      <p:sp>
        <p:nvSpPr>
          <p:cNvPr id="14" name="Marcador de posición de imagen 13">
            <a:extLst>
              <a:ext uri="{FF2B5EF4-FFF2-40B4-BE49-F238E27FC236}">
                <a16:creationId xmlns:a16="http://schemas.microsoft.com/office/drawing/2014/main" id="{F71A66E1-1348-43B6-B314-BBFC5AE8D094}"/>
              </a:ext>
            </a:extLst>
          </p:cNvPr>
          <p:cNvSpPr>
            <a:spLocks noGrp="1"/>
          </p:cNvSpPr>
          <p:nvPr>
            <p:ph type="pic" sz="quarter" idx="13"/>
          </p:nvPr>
        </p:nvSpPr>
        <p:spPr bwMode="gray">
          <a:xfrm>
            <a:off x="1215783" y="520700"/>
            <a:ext cx="10976217" cy="6337300"/>
          </a:xfrm>
          <a:custGeom>
            <a:avLst/>
            <a:gdLst>
              <a:gd name="connsiteX0" fmla="*/ 10976217 w 10976217"/>
              <a:gd name="connsiteY0" fmla="*/ 0 h 6337300"/>
              <a:gd name="connsiteX1" fmla="*/ 10976217 w 10976217"/>
              <a:gd name="connsiteY1" fmla="*/ 6337300 h 6337300"/>
              <a:gd name="connsiteX2" fmla="*/ 0 w 10976217"/>
              <a:gd name="connsiteY2" fmla="*/ 6337300 h 6337300"/>
            </a:gdLst>
            <a:ahLst/>
            <a:cxnLst>
              <a:cxn ang="0">
                <a:pos x="connsiteX0" y="connsiteY0"/>
              </a:cxn>
              <a:cxn ang="0">
                <a:pos x="connsiteX1" y="connsiteY1"/>
              </a:cxn>
              <a:cxn ang="0">
                <a:pos x="connsiteX2" y="connsiteY2"/>
              </a:cxn>
            </a:cxnLst>
            <a:rect l="l" t="t" r="r" b="b"/>
            <a:pathLst>
              <a:path w="10976217" h="6337300">
                <a:moveTo>
                  <a:pt x="10976217" y="0"/>
                </a:moveTo>
                <a:lnTo>
                  <a:pt x="10976217" y="6337300"/>
                </a:lnTo>
                <a:lnTo>
                  <a:pt x="0" y="6337300"/>
                </a:lnTo>
                <a:close/>
              </a:path>
            </a:pathLst>
          </a:custGeom>
          <a:solidFill>
            <a:srgbClr val="F5F0ED"/>
          </a:solidFill>
        </p:spPr>
        <p:txBody>
          <a:bodyPr wrap="square">
            <a:noAutofit/>
          </a:bodyPr>
          <a:lstStyle/>
          <a:p>
            <a:endParaRPr lang="en-US" noProof="0" dirty="0"/>
          </a:p>
        </p:txBody>
      </p:sp>
      <p:grpSp>
        <p:nvGrpSpPr>
          <p:cNvPr id="6" name="Grupo 5">
            <a:extLst>
              <a:ext uri="{FF2B5EF4-FFF2-40B4-BE49-F238E27FC236}">
                <a16:creationId xmlns:a16="http://schemas.microsoft.com/office/drawing/2014/main" id="{A2C826BC-819A-481D-AE9E-A7AA28D60005}"/>
              </a:ext>
            </a:extLst>
          </p:cNvPr>
          <p:cNvGrpSpPr/>
          <p:nvPr userDrawn="1"/>
        </p:nvGrpSpPr>
        <p:grpSpPr>
          <a:xfrm>
            <a:off x="-1" y="0"/>
            <a:ext cx="12192001" cy="6858000"/>
            <a:chOff x="-1" y="7486650"/>
            <a:chExt cx="12192001" cy="6858000"/>
          </a:xfrm>
        </p:grpSpPr>
        <p:sp>
          <p:nvSpPr>
            <p:cNvPr id="7" name="Freeform 5">
              <a:extLst>
                <a:ext uri="{FF2B5EF4-FFF2-40B4-BE49-F238E27FC236}">
                  <a16:creationId xmlns:a16="http://schemas.microsoft.com/office/drawing/2014/main" id="{F21C0835-A903-46A0-A667-594A505B752B}"/>
                </a:ext>
              </a:extLst>
            </p:cNvPr>
            <p:cNvSpPr>
              <a:spLocks/>
            </p:cNvSpPr>
            <p:nvPr/>
          </p:nvSpPr>
          <p:spPr bwMode="auto">
            <a:xfrm>
              <a:off x="6157469" y="10860514"/>
              <a:ext cx="6034531" cy="3484136"/>
            </a:xfrm>
            <a:custGeom>
              <a:avLst/>
              <a:gdLst>
                <a:gd name="T0" fmla="*/ 0 w 33525"/>
                <a:gd name="T1" fmla="*/ 19356 h 19356"/>
                <a:gd name="T2" fmla="*/ 29699 w 33525"/>
                <a:gd name="T3" fmla="*/ 19356 h 19356"/>
                <a:gd name="T4" fmla="*/ 33525 w 33525"/>
                <a:gd name="T5" fmla="*/ 17147 h 19356"/>
                <a:gd name="T6" fmla="*/ 33525 w 33525"/>
                <a:gd name="T7" fmla="*/ 0 h 19356"/>
                <a:gd name="T8" fmla="*/ 33525 w 33525"/>
                <a:gd name="T9" fmla="*/ 0 h 19356"/>
                <a:gd name="T10" fmla="*/ 0 w 33525"/>
                <a:gd name="T11" fmla="*/ 19356 h 19356"/>
              </a:gdLst>
              <a:ahLst/>
              <a:cxnLst>
                <a:cxn ang="0">
                  <a:pos x="T0" y="T1"/>
                </a:cxn>
                <a:cxn ang="0">
                  <a:pos x="T2" y="T3"/>
                </a:cxn>
                <a:cxn ang="0">
                  <a:pos x="T4" y="T5"/>
                </a:cxn>
                <a:cxn ang="0">
                  <a:pos x="T6" y="T7"/>
                </a:cxn>
                <a:cxn ang="0">
                  <a:pos x="T8" y="T9"/>
                </a:cxn>
                <a:cxn ang="0">
                  <a:pos x="T10" y="T11"/>
                </a:cxn>
              </a:cxnLst>
              <a:rect l="0" t="0" r="r" b="b"/>
              <a:pathLst>
                <a:path w="33525" h="19356">
                  <a:moveTo>
                    <a:pt x="0" y="19356"/>
                  </a:moveTo>
                  <a:lnTo>
                    <a:pt x="29699" y="19356"/>
                  </a:lnTo>
                  <a:lnTo>
                    <a:pt x="33525" y="17147"/>
                  </a:lnTo>
                  <a:lnTo>
                    <a:pt x="33525" y="0"/>
                  </a:lnTo>
                  <a:lnTo>
                    <a:pt x="33525" y="0"/>
                  </a:lnTo>
                  <a:lnTo>
                    <a:pt x="0" y="19356"/>
                  </a:lnTo>
                  <a:close/>
                </a:path>
              </a:pathLst>
            </a:custGeom>
            <a:gradFill flip="none" rotWithShape="1">
              <a:gsLst>
                <a:gs pos="50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8" name="Forma libre: forma 7">
              <a:extLst>
                <a:ext uri="{FF2B5EF4-FFF2-40B4-BE49-F238E27FC236}">
                  <a16:creationId xmlns:a16="http://schemas.microsoft.com/office/drawing/2014/main" id="{96CB7EB5-B318-47D5-8349-5973C5508164}"/>
                </a:ext>
              </a:extLst>
            </p:cNvPr>
            <p:cNvSpPr>
              <a:spLocks/>
            </p:cNvSpPr>
            <p:nvPr/>
          </p:nvSpPr>
          <p:spPr bwMode="auto">
            <a:xfrm>
              <a:off x="-1" y="748665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gradFill flip="none" rotWithShape="1">
              <a:gsLst>
                <a:gs pos="50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grpSp>
      <p:sp>
        <p:nvSpPr>
          <p:cNvPr id="2" name="Title 1">
            <a:extLst>
              <a:ext uri="{FF2B5EF4-FFF2-40B4-BE49-F238E27FC236}">
                <a16:creationId xmlns:a16="http://schemas.microsoft.com/office/drawing/2014/main" id="{8D0607B0-3290-40EF-9B9C-15A131E44C37}"/>
              </a:ext>
            </a:extLst>
          </p:cNvPr>
          <p:cNvSpPr>
            <a:spLocks noGrp="1"/>
          </p:cNvSpPr>
          <p:nvPr>
            <p:ph type="title" hasCustomPrompt="1"/>
          </p:nvPr>
        </p:nvSpPr>
        <p:spPr>
          <a:xfrm>
            <a:off x="426720" y="460381"/>
            <a:ext cx="11383503" cy="631819"/>
          </a:xfrm>
          <a:prstGeom prst="rect">
            <a:avLst/>
          </a:prstGeom>
        </p:spPr>
        <p:txBody>
          <a:bodyPr>
            <a:noAutofit/>
          </a:bodyPr>
          <a:lstStyle>
            <a:lvl1pPr>
              <a:defRPr sz="2400"/>
            </a:lvl1pPr>
          </a:lstStyle>
          <a:p>
            <a:r>
              <a:rPr lang="en-US" noProof="0"/>
              <a:t>Click to edit Master title style for 1 or 2 line headlines</a:t>
            </a:r>
          </a:p>
        </p:txBody>
      </p:sp>
      <p:sp>
        <p:nvSpPr>
          <p:cNvPr id="3" name="Marcador de fecha 2">
            <a:extLst>
              <a:ext uri="{FF2B5EF4-FFF2-40B4-BE49-F238E27FC236}">
                <a16:creationId xmlns:a16="http://schemas.microsoft.com/office/drawing/2014/main" id="{72ABC913-1CFA-4D2E-9793-B5C513131442}"/>
              </a:ext>
            </a:extLst>
          </p:cNvPr>
          <p:cNvSpPr>
            <a:spLocks noGrp="1"/>
          </p:cNvSpPr>
          <p:nvPr>
            <p:ph type="dt" sz="half" idx="10"/>
          </p:nvPr>
        </p:nvSpPr>
        <p:spPr/>
        <p:txBody>
          <a:bodyPr/>
          <a:lstStyle/>
          <a:p>
            <a:endParaRPr lang="en-US" noProof="0" dirty="0"/>
          </a:p>
        </p:txBody>
      </p:sp>
      <p:sp>
        <p:nvSpPr>
          <p:cNvPr id="4" name="Marcador de pie de página 3">
            <a:extLst>
              <a:ext uri="{FF2B5EF4-FFF2-40B4-BE49-F238E27FC236}">
                <a16:creationId xmlns:a16="http://schemas.microsoft.com/office/drawing/2014/main" id="{323FA7E8-DD6E-4C48-B8AE-E136E80CFCC5}"/>
              </a:ext>
            </a:extLst>
          </p:cNvPr>
          <p:cNvSpPr>
            <a:spLocks noGrp="1"/>
          </p:cNvSpPr>
          <p:nvPr>
            <p:ph type="ftr" sz="quarter" idx="11"/>
          </p:nvPr>
        </p:nvSpPr>
        <p:spPr/>
        <p:txBody>
          <a:body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5AC6DB90-66C4-4261-888D-05A43B14D162}"/>
              </a:ext>
            </a:extLst>
          </p:cNvPr>
          <p:cNvSpPr>
            <a:spLocks noGrp="1"/>
          </p:cNvSpPr>
          <p:nvPr>
            <p:ph type="sldNum" sz="quarter" idx="12"/>
          </p:nvPr>
        </p:nvSpPr>
        <p:spPr/>
        <p:txBody>
          <a:bodyPr/>
          <a:lstStyle/>
          <a:p>
            <a:fld id="{75936602-DEDF-4B15-861F-E2D79C481905}" type="slidenum">
              <a:rPr lang="en-US" noProof="0" smtClean="0"/>
              <a:pPr/>
              <a:t>‹#›</a:t>
            </a:fld>
            <a:endParaRPr lang="en-US" noProof="0" dirty="0"/>
          </a:p>
        </p:txBody>
      </p:sp>
    </p:spTree>
    <p:extLst>
      <p:ext uri="{BB962C8B-B14F-4D97-AF65-F5344CB8AC3E}">
        <p14:creationId xmlns:p14="http://schemas.microsoft.com/office/powerpoint/2010/main" val="337377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Full Page Photo Slide">
    <p:bg>
      <p:bgPr>
        <a:solidFill>
          <a:schemeClr val="tx2"/>
        </a:solidFill>
        <a:effectLst/>
      </p:bgPr>
    </p:bg>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id="{86338FDA-DC32-4F14-8598-628007F408B4}"/>
              </a:ext>
            </a:extLst>
          </p:cNvPr>
          <p:cNvSpPr>
            <a:spLocks/>
          </p:cNvSpPr>
          <p:nvPr userDrawn="1"/>
        </p:nvSpPr>
        <p:spPr bwMode="auto">
          <a:xfrm>
            <a:off x="1" y="682979"/>
            <a:ext cx="4289808" cy="5355872"/>
          </a:xfrm>
          <a:custGeom>
            <a:avLst/>
            <a:gdLst>
              <a:gd name="connsiteX0" fmla="*/ 2112176 w 3687856"/>
              <a:gd name="connsiteY0" fmla="*/ 0 h 4604327"/>
              <a:gd name="connsiteX1" fmla="*/ 3475929 w 3687856"/>
              <a:gd name="connsiteY1" fmla="*/ 786741 h 4604327"/>
              <a:gd name="connsiteX2" fmla="*/ 2899880 w 3687856"/>
              <a:gd name="connsiteY2" fmla="*/ 2933390 h 4604327"/>
              <a:gd name="connsiteX3" fmla="*/ 0 w 3687856"/>
              <a:gd name="connsiteY3" fmla="*/ 4604327 h 4604327"/>
              <a:gd name="connsiteX4" fmla="*/ 0 w 3687856"/>
              <a:gd name="connsiteY4" fmla="*/ 975343 h 4604327"/>
              <a:gd name="connsiteX5" fmla="*/ 1326655 w 3687856"/>
              <a:gd name="connsiteY5" fmla="*/ 211396 h 4604327"/>
              <a:gd name="connsiteX6" fmla="*/ 2112176 w 3687856"/>
              <a:gd name="connsiteY6" fmla="*/ 0 h 46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856" h="4604327">
                <a:moveTo>
                  <a:pt x="2112176" y="0"/>
                </a:moveTo>
                <a:cubicBezTo>
                  <a:pt x="2655495" y="0"/>
                  <a:pt x="3185723" y="283314"/>
                  <a:pt x="3475929" y="786741"/>
                </a:cubicBezTo>
                <a:cubicBezTo>
                  <a:pt x="3912330" y="1538613"/>
                  <a:pt x="3652671" y="2499701"/>
                  <a:pt x="2899880" y="2933390"/>
                </a:cubicBezTo>
                <a:lnTo>
                  <a:pt x="0" y="4604327"/>
                </a:lnTo>
                <a:lnTo>
                  <a:pt x="0" y="975343"/>
                </a:lnTo>
                <a:lnTo>
                  <a:pt x="1326655" y="211396"/>
                </a:lnTo>
                <a:cubicBezTo>
                  <a:pt x="1575403" y="67560"/>
                  <a:pt x="1845972" y="0"/>
                  <a:pt x="2112176" y="0"/>
                </a:cubicBezTo>
                <a:close/>
              </a:path>
            </a:pathLst>
          </a:custGeom>
          <a:gradFill flip="none" rotWithShape="1">
            <a:gsLst>
              <a:gs pos="60000">
                <a:srgbClr val="009FDA">
                  <a:alpha val="47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23" name="Marcador de posición de imagen 22">
            <a:extLst>
              <a:ext uri="{FF2B5EF4-FFF2-40B4-BE49-F238E27FC236}">
                <a16:creationId xmlns:a16="http://schemas.microsoft.com/office/drawing/2014/main" id="{C34A6068-4567-475C-878A-6755900D0010}"/>
              </a:ext>
            </a:extLst>
          </p:cNvPr>
          <p:cNvSpPr>
            <a:spLocks noGrp="1"/>
          </p:cNvSpPr>
          <p:nvPr>
            <p:ph type="pic" sz="quarter" idx="12"/>
          </p:nvPr>
        </p:nvSpPr>
        <p:spPr bwMode="gray">
          <a:xfrm>
            <a:off x="6133050" y="2"/>
            <a:ext cx="6058951" cy="5448553"/>
          </a:xfrm>
          <a:custGeom>
            <a:avLst/>
            <a:gdLst>
              <a:gd name="connsiteX0" fmla="*/ 1530538 w 6058951"/>
              <a:gd name="connsiteY0" fmla="*/ 0 h 5448553"/>
              <a:gd name="connsiteX1" fmla="*/ 6058951 w 6058951"/>
              <a:gd name="connsiteY1" fmla="*/ 0 h 5448553"/>
              <a:gd name="connsiteX2" fmla="*/ 6058951 w 6058951"/>
              <a:gd name="connsiteY2" fmla="*/ 4074756 h 5448553"/>
              <a:gd name="connsiteX3" fmla="*/ 4347711 w 6058951"/>
              <a:gd name="connsiteY3" fmla="*/ 5060788 h 5448553"/>
              <a:gd name="connsiteX4" fmla="*/ 388242 w 6058951"/>
              <a:gd name="connsiteY4" fmla="*/ 4001940 h 5448553"/>
              <a:gd name="connsiteX5" fmla="*/ 1448383 w 6058951"/>
              <a:gd name="connsiteY5" fmla="*/ 47308 h 54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951" h="5448553">
                <a:moveTo>
                  <a:pt x="1530538" y="0"/>
                </a:moveTo>
                <a:lnTo>
                  <a:pt x="6058951" y="0"/>
                </a:lnTo>
                <a:lnTo>
                  <a:pt x="6058951" y="4074756"/>
                </a:lnTo>
                <a:lnTo>
                  <a:pt x="4347711" y="5060788"/>
                </a:lnTo>
                <a:cubicBezTo>
                  <a:pt x="2962297" y="5858933"/>
                  <a:pt x="1191379" y="5385661"/>
                  <a:pt x="388242" y="4001940"/>
                </a:cubicBezTo>
                <a:cubicBezTo>
                  <a:pt x="-410881" y="2614209"/>
                  <a:pt x="62970" y="845453"/>
                  <a:pt x="1448383" y="47308"/>
                </a:cubicBezTo>
                <a:close/>
              </a:path>
            </a:pathLst>
          </a:custGeom>
          <a:gradFill flip="none" rotWithShape="1">
            <a:gsLst>
              <a:gs pos="44000">
                <a:srgbClr val="009FDA">
                  <a:alpha val="50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lvl1pPr>
              <a:defRPr lang="es-ES" sz="3200" kern="0">
                <a:solidFill>
                  <a:srgbClr val="616365"/>
                </a:solidFill>
                <a:latin typeface="Encode Sans"/>
              </a:defRPr>
            </a:lvl1pPr>
          </a:lstStyle>
          <a:p>
            <a:pPr lvl="0" defTabSz="1219170"/>
            <a:endParaRPr lang="en-US" noProof="0" dirty="0"/>
          </a:p>
        </p:txBody>
      </p:sp>
      <p:sp>
        <p:nvSpPr>
          <p:cNvPr id="42" name="Forma libre: forma 41">
            <a:extLst>
              <a:ext uri="{FF2B5EF4-FFF2-40B4-BE49-F238E27FC236}">
                <a16:creationId xmlns:a16="http://schemas.microsoft.com/office/drawing/2014/main" id="{0C58402C-09B1-4128-A434-EFE1E22759C9}"/>
              </a:ext>
            </a:extLst>
          </p:cNvPr>
          <p:cNvSpPr>
            <a:spLocks/>
          </p:cNvSpPr>
          <p:nvPr userDrawn="1"/>
        </p:nvSpPr>
        <p:spPr bwMode="auto">
          <a:xfrm>
            <a:off x="10255444" y="3109710"/>
            <a:ext cx="1936556" cy="2403671"/>
          </a:xfrm>
          <a:custGeom>
            <a:avLst/>
            <a:gdLst>
              <a:gd name="connsiteX0" fmla="*/ 1936556 w 1936556"/>
              <a:gd name="connsiteY0" fmla="*/ 0 h 2403671"/>
              <a:gd name="connsiteX1" fmla="*/ 1936556 w 1936556"/>
              <a:gd name="connsiteY1" fmla="*/ 1882681 h 2403671"/>
              <a:gd name="connsiteX2" fmla="*/ 1222812 w 1936556"/>
              <a:gd name="connsiteY2" fmla="*/ 2294714 h 2403671"/>
              <a:gd name="connsiteX3" fmla="*/ 407398 w 1936556"/>
              <a:gd name="connsiteY3" fmla="*/ 2294714 h 2403671"/>
              <a:gd name="connsiteX4" fmla="*/ 0 w 1936556"/>
              <a:gd name="connsiteY4" fmla="*/ 1588737 h 2403671"/>
              <a:gd name="connsiteX5" fmla="*/ 407398 w 1936556"/>
              <a:gd name="connsiteY5" fmla="*/ 882759 h 2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6556" h="2403671">
                <a:moveTo>
                  <a:pt x="1936556" y="0"/>
                </a:moveTo>
                <a:lnTo>
                  <a:pt x="1936556" y="1882681"/>
                </a:lnTo>
                <a:lnTo>
                  <a:pt x="1222812" y="2294714"/>
                </a:lnTo>
                <a:cubicBezTo>
                  <a:pt x="970584" y="2439990"/>
                  <a:pt x="659626" y="2439990"/>
                  <a:pt x="407398" y="2294714"/>
                </a:cubicBezTo>
                <a:cubicBezTo>
                  <a:pt x="155170" y="2148821"/>
                  <a:pt x="0" y="1879906"/>
                  <a:pt x="0" y="1588737"/>
                </a:cubicBezTo>
                <a:cubicBezTo>
                  <a:pt x="0" y="1297567"/>
                  <a:pt x="155170" y="1028653"/>
                  <a:pt x="407398" y="882759"/>
                </a:cubicBezTo>
                <a:close/>
              </a:path>
            </a:pathLst>
          </a:custGeom>
          <a:gradFill flip="none" rotWithShape="1">
            <a:gsLst>
              <a:gs pos="44000">
                <a:srgbClr val="C9DD03">
                  <a:alpha val="50000"/>
                </a:srgbClr>
              </a:gs>
              <a:gs pos="100000">
                <a:srgbClr val="C9DD03"/>
              </a:gs>
              <a:gs pos="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3" name="Marcador de pie de página 2">
            <a:extLst>
              <a:ext uri="{FF2B5EF4-FFF2-40B4-BE49-F238E27FC236}">
                <a16:creationId xmlns:a16="http://schemas.microsoft.com/office/drawing/2014/main" id="{5D65E538-1895-4A22-BA3E-2BF0448103E1}"/>
              </a:ext>
            </a:extLst>
          </p:cNvPr>
          <p:cNvSpPr>
            <a:spLocks noGrp="1"/>
          </p:cNvSpPr>
          <p:nvPr>
            <p:ph type="ftr" sz="quarter" idx="14"/>
          </p:nvPr>
        </p:nvSpPr>
        <p:spPr/>
        <p:txBody>
          <a:bodyPr/>
          <a:lstStyle>
            <a:lvl1pPr>
              <a:defRPr>
                <a:solidFill>
                  <a:schemeClr val="bg1"/>
                </a:solidFill>
              </a:defRPr>
            </a:lvl1pPr>
          </a:lstStyle>
          <a:p>
            <a:r>
              <a:rPr lang="en-US" noProof="0" dirty="0"/>
              <a:t>© 2022 Information Resources Inc. (IRI). Confidential and proprietary. </a:t>
            </a:r>
          </a:p>
        </p:txBody>
      </p:sp>
      <p:sp>
        <p:nvSpPr>
          <p:cNvPr id="4" name="Marcador de número de diapositiva 3">
            <a:extLst>
              <a:ext uri="{FF2B5EF4-FFF2-40B4-BE49-F238E27FC236}">
                <a16:creationId xmlns:a16="http://schemas.microsoft.com/office/drawing/2014/main" id="{82D0281A-F008-4BE5-956E-6F8A51D86BA1}"/>
              </a:ext>
            </a:extLst>
          </p:cNvPr>
          <p:cNvSpPr>
            <a:spLocks noGrp="1"/>
          </p:cNvSpPr>
          <p:nvPr>
            <p:ph type="sldNum" sz="quarter" idx="15"/>
          </p:nvPr>
        </p:nvSpPr>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39" name="Marcador de fecha 1">
            <a:extLst>
              <a:ext uri="{FF2B5EF4-FFF2-40B4-BE49-F238E27FC236}">
                <a16:creationId xmlns:a16="http://schemas.microsoft.com/office/drawing/2014/main" id="{4004E046-DCA9-417F-B11F-68E61AFD122E}"/>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sp>
        <p:nvSpPr>
          <p:cNvPr id="16" name="Text Placeholder 7">
            <a:extLst>
              <a:ext uri="{FF2B5EF4-FFF2-40B4-BE49-F238E27FC236}">
                <a16:creationId xmlns:a16="http://schemas.microsoft.com/office/drawing/2014/main" id="{858B2C76-F743-4E78-98CA-91F8BFC1DA4D}"/>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7" name="Text Placeholder 9">
            <a:extLst>
              <a:ext uri="{FF2B5EF4-FFF2-40B4-BE49-F238E27FC236}">
                <a16:creationId xmlns:a16="http://schemas.microsoft.com/office/drawing/2014/main" id="{ED9F0D0C-B9F4-4C56-856C-A0C853A4AEAD}"/>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18" name="Title 1">
            <a:extLst>
              <a:ext uri="{FF2B5EF4-FFF2-40B4-BE49-F238E27FC236}">
                <a16:creationId xmlns:a16="http://schemas.microsoft.com/office/drawing/2014/main" id="{4A5B05C2-453C-4D19-9979-38825BB6731F}"/>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19" name="Subtitle 2">
            <a:extLst>
              <a:ext uri="{FF2B5EF4-FFF2-40B4-BE49-F238E27FC236}">
                <a16:creationId xmlns:a16="http://schemas.microsoft.com/office/drawing/2014/main" id="{C97E170B-01DC-4A49-A329-5A8B14ACCEF0}"/>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cxnSp>
        <p:nvCxnSpPr>
          <p:cNvPr id="15" name="Conector recto 14">
            <a:extLst>
              <a:ext uri="{FF2B5EF4-FFF2-40B4-BE49-F238E27FC236}">
                <a16:creationId xmlns:a16="http://schemas.microsoft.com/office/drawing/2014/main" id="{4021FD28-3A5F-4519-81C4-2A048BE14AA0}"/>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áfico 19">
            <a:extLst>
              <a:ext uri="{FF2B5EF4-FFF2-40B4-BE49-F238E27FC236}">
                <a16:creationId xmlns:a16="http://schemas.microsoft.com/office/drawing/2014/main" id="{E3A5747B-006E-4F62-A73C-86234338A7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21495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_Content Slide &amp; Extra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728980"/>
            <a:ext cx="11338560" cy="906780"/>
          </a:xfrm>
          <a:prstGeom prst="rect">
            <a:avLst/>
          </a:prstGeom>
        </p:spPr>
        <p:txBody>
          <a:bodyPr>
            <a:noAutofit/>
          </a:bodyPr>
          <a:lstStyle>
            <a:lvl1pPr>
              <a:defRPr sz="2400"/>
            </a:lvl1pPr>
          </a:lstStyle>
          <a:p>
            <a:r>
              <a:rPr lang="en-US" noProof="0"/>
              <a:t>Click to edit Master title style for 1 or 2 line headlines</a:t>
            </a:r>
          </a:p>
        </p:txBody>
      </p:sp>
      <p:sp>
        <p:nvSpPr>
          <p:cNvPr id="6" name="Text Placeholder 5"/>
          <p:cNvSpPr>
            <a:spLocks noGrp="1"/>
          </p:cNvSpPr>
          <p:nvPr>
            <p:ph type="body" sz="quarter" idx="11" hasCustomPrompt="1"/>
          </p:nvPr>
        </p:nvSpPr>
        <p:spPr>
          <a:xfrm>
            <a:off x="426721" y="373380"/>
            <a:ext cx="11338559" cy="330200"/>
          </a:xfrm>
        </p:spPr>
        <p:txBody>
          <a:bodyPr anchor="b"/>
          <a:lstStyle>
            <a:lvl1pPr marL="0" indent="0">
              <a:buNone/>
              <a:defRPr sz="1600" b="0">
                <a:solidFill>
                  <a:schemeClr val="accent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n-US" noProof="0"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spTree>
    <p:extLst>
      <p:ext uri="{BB962C8B-B14F-4D97-AF65-F5344CB8AC3E}">
        <p14:creationId xmlns:p14="http://schemas.microsoft.com/office/powerpoint/2010/main" val="118124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4_Content Slide &amp; Extra Copy">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1290205-87F6-4CCB-84CA-3A60B74BE18A}"/>
              </a:ext>
            </a:extLst>
          </p:cNvPr>
          <p:cNvSpPr>
            <a:spLocks noGrp="1"/>
          </p:cNvSpPr>
          <p:nvPr>
            <p:ph type="dt" sz="half" idx="13"/>
          </p:nvPr>
        </p:nvSpPr>
        <p:spPr/>
        <p:txBody>
          <a:bodyPr/>
          <a:lstStyle/>
          <a:p>
            <a:endParaRPr lang="en-US" noProof="0" dirty="0"/>
          </a:p>
        </p:txBody>
      </p:sp>
      <p:sp>
        <p:nvSpPr>
          <p:cNvPr id="5" name="Marcador de pie de página 4">
            <a:extLst>
              <a:ext uri="{FF2B5EF4-FFF2-40B4-BE49-F238E27FC236}">
                <a16:creationId xmlns:a16="http://schemas.microsoft.com/office/drawing/2014/main" id="{07325A53-4EA7-4262-9751-E8147FB8CB70}"/>
              </a:ext>
            </a:extLst>
          </p:cNvPr>
          <p:cNvSpPr>
            <a:spLocks noGrp="1"/>
          </p:cNvSpPr>
          <p:nvPr>
            <p:ph type="ftr" sz="quarter" idx="14"/>
          </p:nvPr>
        </p:nvSpPr>
        <p:spPr/>
        <p:txBody>
          <a:bodyPr/>
          <a:lstStyle/>
          <a:p>
            <a:r>
              <a:rPr lang="en-US" noProof="0" dirty="0"/>
              <a:t>© 2022 Information Resources Inc. (IRI). Confidential and proprietary. </a:t>
            </a:r>
          </a:p>
        </p:txBody>
      </p:sp>
      <p:sp>
        <p:nvSpPr>
          <p:cNvPr id="40" name="Marcador de número de diapositiva 39">
            <a:extLst>
              <a:ext uri="{FF2B5EF4-FFF2-40B4-BE49-F238E27FC236}">
                <a16:creationId xmlns:a16="http://schemas.microsoft.com/office/drawing/2014/main" id="{0F785D96-BB4A-4178-BF18-5C29517F224C}"/>
              </a:ext>
            </a:extLst>
          </p:cNvPr>
          <p:cNvSpPr>
            <a:spLocks noGrp="1"/>
          </p:cNvSpPr>
          <p:nvPr>
            <p:ph type="sldNum" sz="quarter" idx="15"/>
          </p:nvPr>
        </p:nvSpPr>
        <p:spPr/>
        <p:txBody>
          <a:bodyPr/>
          <a:lstStyle/>
          <a:p>
            <a:fld id="{75936602-DEDF-4B15-861F-E2D79C481905}" type="slidenum">
              <a:rPr lang="en-US" noProof="0" smtClean="0"/>
              <a:pPr/>
              <a:t>‹#›</a:t>
            </a:fld>
            <a:endParaRPr lang="en-US" noProof="0" dirty="0"/>
          </a:p>
        </p:txBody>
      </p:sp>
      <p:sp>
        <p:nvSpPr>
          <p:cNvPr id="7" name="Title 1">
            <a:extLst>
              <a:ext uri="{FF2B5EF4-FFF2-40B4-BE49-F238E27FC236}">
                <a16:creationId xmlns:a16="http://schemas.microsoft.com/office/drawing/2014/main" id="{3B0C133E-40C4-4BEB-AEDA-CB27FC6892A5}"/>
              </a:ext>
            </a:extLst>
          </p:cNvPr>
          <p:cNvSpPr>
            <a:spLocks noGrp="1"/>
          </p:cNvSpPr>
          <p:nvPr>
            <p:ph type="title" hasCustomPrompt="1"/>
          </p:nvPr>
        </p:nvSpPr>
        <p:spPr>
          <a:xfrm>
            <a:off x="426720" y="728980"/>
            <a:ext cx="11338560" cy="906780"/>
          </a:xfrm>
          <a:prstGeom prst="rect">
            <a:avLst/>
          </a:prstGeom>
        </p:spPr>
        <p:txBody>
          <a:bodyPr>
            <a:noAutofit/>
          </a:bodyPr>
          <a:lstStyle>
            <a:lvl1pPr>
              <a:defRPr sz="2400"/>
            </a:lvl1pPr>
          </a:lstStyle>
          <a:p>
            <a:r>
              <a:rPr lang="en-US" noProof="0"/>
              <a:t>Click to edit Master title style for 1 or 2 line headlines</a:t>
            </a:r>
          </a:p>
        </p:txBody>
      </p:sp>
      <p:sp>
        <p:nvSpPr>
          <p:cNvPr id="8" name="Text Placeholder 5">
            <a:extLst>
              <a:ext uri="{FF2B5EF4-FFF2-40B4-BE49-F238E27FC236}">
                <a16:creationId xmlns:a16="http://schemas.microsoft.com/office/drawing/2014/main" id="{8C1CC820-862F-43DB-90D3-0F35BE9C80AC}"/>
              </a:ext>
            </a:extLst>
          </p:cNvPr>
          <p:cNvSpPr>
            <a:spLocks noGrp="1"/>
          </p:cNvSpPr>
          <p:nvPr>
            <p:ph type="body" sz="quarter" idx="11" hasCustomPrompt="1"/>
          </p:nvPr>
        </p:nvSpPr>
        <p:spPr>
          <a:xfrm>
            <a:off x="426721" y="373380"/>
            <a:ext cx="11338559" cy="330200"/>
          </a:xfrm>
        </p:spPr>
        <p:txBody>
          <a:bodyPr anchor="b"/>
          <a:lstStyle>
            <a:lvl1pPr marL="0" indent="0">
              <a:buNone/>
              <a:defRPr sz="1600" b="0">
                <a:solidFill>
                  <a:schemeClr val="tx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Tree>
    <p:extLst>
      <p:ext uri="{BB962C8B-B14F-4D97-AF65-F5344CB8AC3E}">
        <p14:creationId xmlns:p14="http://schemas.microsoft.com/office/powerpoint/2010/main" val="329769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Co-Branded 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24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4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A8C7F-334E-4C32-8F34-BF6569AAD210}"/>
              </a:ext>
            </a:extLst>
          </p:cNvPr>
          <p:cNvSpPr>
            <a:spLocks noGrp="1"/>
          </p:cNvSpPr>
          <p:nvPr>
            <p:ph type="title" hasCustomPrompt="1"/>
          </p:nvPr>
        </p:nvSpPr>
        <p:spPr>
          <a:xfrm>
            <a:off x="426721" y="457917"/>
            <a:ext cx="11346179" cy="631819"/>
          </a:xfrm>
          <a:prstGeom prst="rect">
            <a:avLst/>
          </a:prstGeom>
        </p:spPr>
        <p:txBody>
          <a:bodyPr/>
          <a:lstStyle/>
          <a:p>
            <a:r>
              <a:rPr lang="en-US" noProof="0"/>
              <a:t>Click to edit Master title style for 1 or 2 line headlines</a:t>
            </a:r>
          </a:p>
        </p:txBody>
      </p:sp>
      <p:sp>
        <p:nvSpPr>
          <p:cNvPr id="3" name="Marcador de fecha 2">
            <a:extLst>
              <a:ext uri="{FF2B5EF4-FFF2-40B4-BE49-F238E27FC236}">
                <a16:creationId xmlns:a16="http://schemas.microsoft.com/office/drawing/2014/main" id="{3B1B84E9-CBF3-4324-BD3D-D257CD8C4590}"/>
              </a:ext>
            </a:extLst>
          </p:cNvPr>
          <p:cNvSpPr>
            <a:spLocks noGrp="1"/>
          </p:cNvSpPr>
          <p:nvPr>
            <p:ph type="dt" sz="half" idx="10"/>
          </p:nvPr>
        </p:nvSpPr>
        <p:spPr/>
        <p:txBody>
          <a:bodyPr/>
          <a:lstStyle/>
          <a:p>
            <a:endParaRPr lang="en-US" noProof="0" dirty="0"/>
          </a:p>
        </p:txBody>
      </p:sp>
      <p:sp>
        <p:nvSpPr>
          <p:cNvPr id="4" name="Marcador de pie de página 3">
            <a:extLst>
              <a:ext uri="{FF2B5EF4-FFF2-40B4-BE49-F238E27FC236}">
                <a16:creationId xmlns:a16="http://schemas.microsoft.com/office/drawing/2014/main" id="{7F2E6BDF-19AB-4E71-A85F-C9ECA60BD3DA}"/>
              </a:ext>
            </a:extLst>
          </p:cNvPr>
          <p:cNvSpPr>
            <a:spLocks noGrp="1"/>
          </p:cNvSpPr>
          <p:nvPr>
            <p:ph type="ftr" sz="quarter" idx="11"/>
          </p:nvPr>
        </p:nvSpPr>
        <p:spPr/>
        <p:txBody>
          <a:body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FA088AFD-36C7-4246-9116-E205631612EB}"/>
              </a:ext>
            </a:extLst>
          </p:cNvPr>
          <p:cNvSpPr>
            <a:spLocks noGrp="1"/>
          </p:cNvSpPr>
          <p:nvPr>
            <p:ph type="sldNum" sz="quarter" idx="12"/>
          </p:nvPr>
        </p:nvSpPr>
        <p:spPr/>
        <p:txBody>
          <a:bodyPr/>
          <a:lstStyle/>
          <a:p>
            <a:fld id="{622015BA-9C58-43EF-88AF-51A2C7FD05E0}" type="slidenum">
              <a:rPr lang="en-US" noProof="0" smtClean="0"/>
              <a:t>‹#›</a:t>
            </a:fld>
            <a:endParaRPr lang="en-US" noProof="0" dirty="0"/>
          </a:p>
        </p:txBody>
      </p:sp>
    </p:spTree>
    <p:extLst>
      <p:ext uri="{BB962C8B-B14F-4D97-AF65-F5344CB8AC3E}">
        <p14:creationId xmlns:p14="http://schemas.microsoft.com/office/powerpoint/2010/main" val="116609298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5_Full Page Photo Slide">
    <p:bg>
      <p:bgPr>
        <a:solidFill>
          <a:schemeClr val="accent2"/>
        </a:solidFill>
        <a:effectLst/>
      </p:bgPr>
    </p:bg>
    <p:spTree>
      <p:nvGrpSpPr>
        <p:cNvPr id="1" name=""/>
        <p:cNvGrpSpPr/>
        <p:nvPr/>
      </p:nvGrpSpPr>
      <p:grpSpPr>
        <a:xfrm>
          <a:off x="0" y="0"/>
          <a:ext cx="0" cy="0"/>
          <a:chOff x="0" y="0"/>
          <a:chExt cx="0" cy="0"/>
        </a:xfrm>
      </p:grpSpPr>
      <p:sp>
        <p:nvSpPr>
          <p:cNvPr id="54" name="Forma libre: forma 53">
            <a:extLst>
              <a:ext uri="{FF2B5EF4-FFF2-40B4-BE49-F238E27FC236}">
                <a16:creationId xmlns:a16="http://schemas.microsoft.com/office/drawing/2014/main" id="{AA3C01B0-0EC2-47DC-8F23-9136343EAE81}"/>
              </a:ext>
            </a:extLst>
          </p:cNvPr>
          <p:cNvSpPr>
            <a:spLocks/>
          </p:cNvSpPr>
          <p:nvPr userDrawn="1"/>
        </p:nvSpPr>
        <p:spPr bwMode="auto">
          <a:xfrm>
            <a:off x="1" y="4938841"/>
            <a:ext cx="1478468" cy="1919159"/>
          </a:xfrm>
          <a:custGeom>
            <a:avLst/>
            <a:gdLst>
              <a:gd name="connsiteX0" fmla="*/ 0 w 1108851"/>
              <a:gd name="connsiteY0" fmla="*/ 0 h 1439369"/>
              <a:gd name="connsiteX1" fmla="*/ 399667 w 1108851"/>
              <a:gd name="connsiteY1" fmla="*/ 156011 h 1439369"/>
              <a:gd name="connsiteX2" fmla="*/ 1108851 w 1108851"/>
              <a:gd name="connsiteY2" fmla="*/ 1385621 h 1439369"/>
              <a:gd name="connsiteX3" fmla="*/ 1105173 w 1108851"/>
              <a:gd name="connsiteY3" fmla="*/ 1439369 h 1439369"/>
              <a:gd name="connsiteX4" fmla="*/ 0 w 1108851"/>
              <a:gd name="connsiteY4" fmla="*/ 1439369 h 143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851" h="1439369">
                <a:moveTo>
                  <a:pt x="0" y="0"/>
                </a:moveTo>
                <a:cubicBezTo>
                  <a:pt x="138231" y="30945"/>
                  <a:pt x="273457" y="82948"/>
                  <a:pt x="399667" y="156011"/>
                </a:cubicBezTo>
                <a:cubicBezTo>
                  <a:pt x="838400" y="409584"/>
                  <a:pt x="1108851" y="878047"/>
                  <a:pt x="1108851" y="1385621"/>
                </a:cubicBezTo>
                <a:lnTo>
                  <a:pt x="1105173" y="1439369"/>
                </a:lnTo>
                <a:lnTo>
                  <a:pt x="0" y="1439369"/>
                </a:lnTo>
                <a:close/>
              </a:path>
            </a:pathLst>
          </a:custGeom>
          <a:solidFill>
            <a:schemeClr val="bg1">
              <a:alpha val="30000"/>
            </a:schemeClr>
          </a:soli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2" name="Forma libre: forma 51">
            <a:extLst>
              <a:ext uri="{FF2B5EF4-FFF2-40B4-BE49-F238E27FC236}">
                <a16:creationId xmlns:a16="http://schemas.microsoft.com/office/drawing/2014/main" id="{6F1AC6FF-EB73-4187-B0DA-38564FAEE881}"/>
              </a:ext>
            </a:extLst>
          </p:cNvPr>
          <p:cNvSpPr>
            <a:spLocks/>
          </p:cNvSpPr>
          <p:nvPr userDrawn="1"/>
        </p:nvSpPr>
        <p:spPr bwMode="auto">
          <a:xfrm>
            <a:off x="2014144" y="0"/>
            <a:ext cx="10177856" cy="6172840"/>
          </a:xfrm>
          <a:custGeom>
            <a:avLst/>
            <a:gdLst>
              <a:gd name="connsiteX0" fmla="*/ 4132566 w 7633392"/>
              <a:gd name="connsiteY0" fmla="*/ 0 h 4629630"/>
              <a:gd name="connsiteX1" fmla="*/ 7633392 w 7633392"/>
              <a:gd name="connsiteY1" fmla="*/ 0 h 4629630"/>
              <a:gd name="connsiteX2" fmla="*/ 7633392 w 7633392"/>
              <a:gd name="connsiteY2" fmla="*/ 1254887 h 4629630"/>
              <a:gd name="connsiteX3" fmla="*/ 2126228 w 7633392"/>
              <a:gd name="connsiteY3" fmla="*/ 4439435 h 4629630"/>
              <a:gd name="connsiteX4" fmla="*/ 708886 w 7633392"/>
              <a:gd name="connsiteY4" fmla="*/ 4439435 h 4629630"/>
              <a:gd name="connsiteX5" fmla="*/ 0 w 7633392"/>
              <a:gd name="connsiteY5" fmla="*/ 3209715 h 4629630"/>
              <a:gd name="connsiteX6" fmla="*/ 708886 w 7633392"/>
              <a:gd name="connsiteY6" fmla="*/ 1979996 h 462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3392" h="4629630">
                <a:moveTo>
                  <a:pt x="4132566" y="0"/>
                </a:moveTo>
                <a:lnTo>
                  <a:pt x="7633392" y="0"/>
                </a:lnTo>
                <a:lnTo>
                  <a:pt x="7633392" y="1254887"/>
                </a:lnTo>
                <a:lnTo>
                  <a:pt x="2126228" y="4439435"/>
                </a:lnTo>
                <a:cubicBezTo>
                  <a:pt x="1687680" y="4693029"/>
                  <a:pt x="1147434" y="4693029"/>
                  <a:pt x="708886" y="4439435"/>
                </a:cubicBezTo>
                <a:cubicBezTo>
                  <a:pt x="270338" y="4185840"/>
                  <a:pt x="0" y="3717334"/>
                  <a:pt x="0" y="3209715"/>
                </a:cubicBezTo>
                <a:cubicBezTo>
                  <a:pt x="0" y="2702526"/>
                  <a:pt x="270338" y="2234020"/>
                  <a:pt x="708886" y="1979996"/>
                </a:cubicBez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0" name="Forma libre: forma 49">
            <a:extLst>
              <a:ext uri="{FF2B5EF4-FFF2-40B4-BE49-F238E27FC236}">
                <a16:creationId xmlns:a16="http://schemas.microsoft.com/office/drawing/2014/main" id="{C8BA3799-B6FC-4FD2-B59E-BEBDEF49BCCF}"/>
              </a:ext>
            </a:extLst>
          </p:cNvPr>
          <p:cNvSpPr>
            <a:spLocks/>
          </p:cNvSpPr>
          <p:nvPr userDrawn="1"/>
        </p:nvSpPr>
        <p:spPr bwMode="auto">
          <a:xfrm>
            <a:off x="0" y="0"/>
            <a:ext cx="3997179" cy="2311589"/>
          </a:xfrm>
          <a:custGeom>
            <a:avLst/>
            <a:gdLst>
              <a:gd name="connsiteX0" fmla="*/ 0 w 2997884"/>
              <a:gd name="connsiteY0" fmla="*/ 0 h 1733692"/>
              <a:gd name="connsiteX1" fmla="*/ 2997884 w 2997884"/>
              <a:gd name="connsiteY1" fmla="*/ 0 h 1733692"/>
              <a:gd name="connsiteX2" fmla="*/ 0 w 2997884"/>
              <a:gd name="connsiteY2" fmla="*/ 1733692 h 1733692"/>
            </a:gdLst>
            <a:ahLst/>
            <a:cxnLst>
              <a:cxn ang="0">
                <a:pos x="connsiteX0" y="connsiteY0"/>
              </a:cxn>
              <a:cxn ang="0">
                <a:pos x="connsiteX1" y="connsiteY1"/>
              </a:cxn>
              <a:cxn ang="0">
                <a:pos x="connsiteX2" y="connsiteY2"/>
              </a:cxn>
            </a:cxnLst>
            <a:rect l="l" t="t" r="r" b="b"/>
            <a:pathLst>
              <a:path w="2997884" h="1733692">
                <a:moveTo>
                  <a:pt x="0" y="0"/>
                </a:moveTo>
                <a:lnTo>
                  <a:pt x="2997884" y="0"/>
                </a:lnTo>
                <a:lnTo>
                  <a:pt x="0" y="1733692"/>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45" name="Freeform 6">
            <a:extLst>
              <a:ext uri="{FF2B5EF4-FFF2-40B4-BE49-F238E27FC236}">
                <a16:creationId xmlns:a16="http://schemas.microsoft.com/office/drawing/2014/main" id="{5F90BC11-3905-40DB-B28C-AAAF5BD89E0C}"/>
              </a:ext>
            </a:extLst>
          </p:cNvPr>
          <p:cNvSpPr>
            <a:spLocks/>
          </p:cNvSpPr>
          <p:nvPr userDrawn="1"/>
        </p:nvSpPr>
        <p:spPr bwMode="auto">
          <a:xfrm>
            <a:off x="6794385" y="3737016"/>
            <a:ext cx="5397615" cy="3120984"/>
          </a:xfrm>
          <a:custGeom>
            <a:avLst/>
            <a:gdLst>
              <a:gd name="T0" fmla="*/ 12118 w 12118"/>
              <a:gd name="T1" fmla="*/ 6997 h 6997"/>
              <a:gd name="T2" fmla="*/ 12118 w 12118"/>
              <a:gd name="T3" fmla="*/ 0 h 6997"/>
              <a:gd name="T4" fmla="*/ 0 w 12118"/>
              <a:gd name="T5" fmla="*/ 6997 h 6997"/>
              <a:gd name="T6" fmla="*/ 12118 w 12118"/>
              <a:gd name="T7" fmla="*/ 6997 h 6997"/>
            </a:gdLst>
            <a:ahLst/>
            <a:cxnLst>
              <a:cxn ang="0">
                <a:pos x="T0" y="T1"/>
              </a:cxn>
              <a:cxn ang="0">
                <a:pos x="T2" y="T3"/>
              </a:cxn>
              <a:cxn ang="0">
                <a:pos x="T4" y="T5"/>
              </a:cxn>
              <a:cxn ang="0">
                <a:pos x="T6" y="T7"/>
              </a:cxn>
            </a:cxnLst>
            <a:rect l="0" t="0" r="r" b="b"/>
            <a:pathLst>
              <a:path w="12118" h="6997">
                <a:moveTo>
                  <a:pt x="12118" y="6997"/>
                </a:moveTo>
                <a:lnTo>
                  <a:pt x="12118" y="0"/>
                </a:lnTo>
                <a:lnTo>
                  <a:pt x="0" y="6997"/>
                </a:lnTo>
                <a:lnTo>
                  <a:pt x="12118" y="6997"/>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2" name="Marcador de fecha 1">
            <a:extLst>
              <a:ext uri="{FF2B5EF4-FFF2-40B4-BE49-F238E27FC236}">
                <a16:creationId xmlns:a16="http://schemas.microsoft.com/office/drawing/2014/main" id="{31D82792-A99A-40EB-B3FC-54E95B32CB32}"/>
              </a:ext>
            </a:extLst>
          </p:cNvPr>
          <p:cNvSpPr>
            <a:spLocks noGrp="1"/>
          </p:cNvSpPr>
          <p:nvPr>
            <p:ph type="dt" sz="half" idx="17"/>
          </p:nvPr>
        </p:nvSpPr>
        <p:spPr/>
        <p:txBody>
          <a:bodyPr/>
          <a:lstStyle>
            <a:lvl1pPr>
              <a:defRPr>
                <a:solidFill>
                  <a:schemeClr val="bg1"/>
                </a:solidFill>
              </a:defRPr>
            </a:lvl1pPr>
          </a:lstStyle>
          <a:p>
            <a:pPr algn="r"/>
            <a:endParaRPr lang="en-US" noProof="0" dirty="0"/>
          </a:p>
        </p:txBody>
      </p:sp>
      <p:sp>
        <p:nvSpPr>
          <p:cNvPr id="3" name="Marcador de pie de página 2">
            <a:extLst>
              <a:ext uri="{FF2B5EF4-FFF2-40B4-BE49-F238E27FC236}">
                <a16:creationId xmlns:a16="http://schemas.microsoft.com/office/drawing/2014/main" id="{08D7DF1A-C12A-4CB8-89E6-BA58D66E789D}"/>
              </a:ext>
            </a:extLst>
          </p:cNvPr>
          <p:cNvSpPr>
            <a:spLocks noGrp="1"/>
          </p:cNvSpPr>
          <p:nvPr>
            <p:ph type="ftr" sz="quarter" idx="18"/>
          </p:nvPr>
        </p:nvSpPr>
        <p:spPr/>
        <p:txBody>
          <a:bodyPr/>
          <a:lstStyle>
            <a:lvl1pPr>
              <a:defRPr>
                <a:solidFill>
                  <a:schemeClr val="bg1"/>
                </a:solidFill>
              </a:defRPr>
            </a:lvl1pPr>
          </a:lstStyle>
          <a:p>
            <a:r>
              <a:rPr lang="en-US" noProof="0" dirty="0"/>
              <a:t>© 2022 Information Resources Inc. (IRI). Confidential and proprietary. </a:t>
            </a:r>
          </a:p>
        </p:txBody>
      </p:sp>
      <p:sp>
        <p:nvSpPr>
          <p:cNvPr id="4" name="Marcador de número de diapositiva 3">
            <a:extLst>
              <a:ext uri="{FF2B5EF4-FFF2-40B4-BE49-F238E27FC236}">
                <a16:creationId xmlns:a16="http://schemas.microsoft.com/office/drawing/2014/main" id="{2C2EC0F7-B58F-44A0-B13A-9B0370F780A4}"/>
              </a:ext>
            </a:extLst>
          </p:cNvPr>
          <p:cNvSpPr>
            <a:spLocks noGrp="1"/>
          </p:cNvSpPr>
          <p:nvPr>
            <p:ph type="sldNum" sz="quarter" idx="19"/>
          </p:nvPr>
        </p:nvSpPr>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42" name="Title 1">
            <a:extLst>
              <a:ext uri="{FF2B5EF4-FFF2-40B4-BE49-F238E27FC236}">
                <a16:creationId xmlns:a16="http://schemas.microsoft.com/office/drawing/2014/main" id="{8060AC11-0CD6-4EF0-BDDE-0B1408255976}"/>
              </a:ext>
            </a:extLst>
          </p:cNvPr>
          <p:cNvSpPr>
            <a:spLocks noGrp="1"/>
          </p:cNvSpPr>
          <p:nvPr>
            <p:ph type="title" hasCustomPrompt="1"/>
          </p:nvPr>
        </p:nvSpPr>
        <p:spPr>
          <a:xfrm>
            <a:off x="2330450" y="2652652"/>
            <a:ext cx="7531100" cy="906780"/>
          </a:xfrm>
          <a:prstGeom prst="rect">
            <a:avLst/>
          </a:prstGeom>
        </p:spPr>
        <p:txBody>
          <a:bodyPr anchor="b">
            <a:noAutofit/>
          </a:bodyPr>
          <a:lstStyle>
            <a:lvl1pPr algn="ctr">
              <a:lnSpc>
                <a:spcPct val="80000"/>
              </a:lnSpc>
              <a:defRPr sz="7200" b="1">
                <a:solidFill>
                  <a:schemeClr val="bg1"/>
                </a:solidFill>
              </a:defRPr>
            </a:lvl1pPr>
          </a:lstStyle>
          <a:p>
            <a:r>
              <a:rPr lang="en-US" noProof="0"/>
              <a:t>THANK YOU!</a:t>
            </a:r>
          </a:p>
        </p:txBody>
      </p:sp>
      <p:sp>
        <p:nvSpPr>
          <p:cNvPr id="46" name="Text Placeholder 5">
            <a:extLst>
              <a:ext uri="{FF2B5EF4-FFF2-40B4-BE49-F238E27FC236}">
                <a16:creationId xmlns:a16="http://schemas.microsoft.com/office/drawing/2014/main" id="{A7FC341D-3924-44E0-8144-0E0C46897A49}"/>
              </a:ext>
            </a:extLst>
          </p:cNvPr>
          <p:cNvSpPr>
            <a:spLocks noGrp="1"/>
          </p:cNvSpPr>
          <p:nvPr>
            <p:ph type="body" sz="quarter" idx="11" hasCustomPrompt="1"/>
          </p:nvPr>
        </p:nvSpPr>
        <p:spPr>
          <a:xfrm>
            <a:off x="2336801" y="3717090"/>
            <a:ext cx="7518400" cy="330200"/>
          </a:xfrm>
        </p:spPr>
        <p:txBody>
          <a:bodyPr anchor="t"/>
          <a:lstStyle>
            <a:lvl1pPr marL="0" indent="0" algn="ctr">
              <a:buNone/>
              <a:defRPr sz="2150" b="1">
                <a:solidFill>
                  <a:schemeClr val="bg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47" name="Marcador de contenido 3">
            <a:extLst>
              <a:ext uri="{FF2B5EF4-FFF2-40B4-BE49-F238E27FC236}">
                <a16:creationId xmlns:a16="http://schemas.microsoft.com/office/drawing/2014/main" id="{8FF1E525-BF5E-4BFC-BED5-C55F139E1FF9}"/>
              </a:ext>
            </a:extLst>
          </p:cNvPr>
          <p:cNvSpPr>
            <a:spLocks noGrp="1"/>
          </p:cNvSpPr>
          <p:nvPr>
            <p:ph sz="quarter" idx="16"/>
          </p:nvPr>
        </p:nvSpPr>
        <p:spPr>
          <a:xfrm>
            <a:off x="2330451" y="4235574"/>
            <a:ext cx="7539566" cy="246221"/>
          </a:xfrm>
        </p:spPr>
        <p:txBody>
          <a:bodyPr wrap="square">
            <a:spAutoFit/>
          </a:bodyPr>
          <a:lstStyle>
            <a:lvl1pPr algn="ctr">
              <a:defRPr>
                <a:solidFill>
                  <a:schemeClr val="bg1"/>
                </a:solidFill>
              </a:defRPr>
            </a:lvl1pPr>
          </a:lstStyle>
          <a:p>
            <a:pPr lvl="0"/>
            <a:r>
              <a:rPr lang="en-US" noProof="0"/>
              <a:t>Haga clic para modificar los estilos de texto del patrón</a:t>
            </a:r>
          </a:p>
        </p:txBody>
      </p:sp>
      <p:cxnSp>
        <p:nvCxnSpPr>
          <p:cNvPr id="13" name="Conector recto 12">
            <a:extLst>
              <a:ext uri="{FF2B5EF4-FFF2-40B4-BE49-F238E27FC236}">
                <a16:creationId xmlns:a16="http://schemas.microsoft.com/office/drawing/2014/main" id="{76888824-102A-4D92-B9A6-6DD965056CA6}"/>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a16="http://schemas.microsoft.com/office/drawing/2014/main" id="{A93F4B18-3787-47DC-98BA-C5ECCFA757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321971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6_Full Page Photo Slide">
    <p:bg>
      <p:bgPr>
        <a:solidFill>
          <a:srgbClr val="0E032C"/>
        </a:solidFill>
        <a:effectLst/>
      </p:bgPr>
    </p:bg>
    <p:spTree>
      <p:nvGrpSpPr>
        <p:cNvPr id="1" name=""/>
        <p:cNvGrpSpPr/>
        <p:nvPr/>
      </p:nvGrpSpPr>
      <p:grpSpPr>
        <a:xfrm>
          <a:off x="0" y="0"/>
          <a:ext cx="0" cy="0"/>
          <a:chOff x="0" y="0"/>
          <a:chExt cx="0" cy="0"/>
        </a:xfrm>
      </p:grpSpPr>
      <p:sp>
        <p:nvSpPr>
          <p:cNvPr id="54" name="Forma libre: forma 53">
            <a:extLst>
              <a:ext uri="{FF2B5EF4-FFF2-40B4-BE49-F238E27FC236}">
                <a16:creationId xmlns:a16="http://schemas.microsoft.com/office/drawing/2014/main" id="{AA3C01B0-0EC2-47DC-8F23-9136343EAE81}"/>
              </a:ext>
            </a:extLst>
          </p:cNvPr>
          <p:cNvSpPr>
            <a:spLocks/>
          </p:cNvSpPr>
          <p:nvPr userDrawn="1"/>
        </p:nvSpPr>
        <p:spPr bwMode="auto">
          <a:xfrm>
            <a:off x="1" y="4938841"/>
            <a:ext cx="1478468" cy="1919159"/>
          </a:xfrm>
          <a:custGeom>
            <a:avLst/>
            <a:gdLst>
              <a:gd name="connsiteX0" fmla="*/ 0 w 1108851"/>
              <a:gd name="connsiteY0" fmla="*/ 0 h 1439369"/>
              <a:gd name="connsiteX1" fmla="*/ 399667 w 1108851"/>
              <a:gd name="connsiteY1" fmla="*/ 156011 h 1439369"/>
              <a:gd name="connsiteX2" fmla="*/ 1108851 w 1108851"/>
              <a:gd name="connsiteY2" fmla="*/ 1385621 h 1439369"/>
              <a:gd name="connsiteX3" fmla="*/ 1105173 w 1108851"/>
              <a:gd name="connsiteY3" fmla="*/ 1439369 h 1439369"/>
              <a:gd name="connsiteX4" fmla="*/ 0 w 1108851"/>
              <a:gd name="connsiteY4" fmla="*/ 1439369 h 143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851" h="1439369">
                <a:moveTo>
                  <a:pt x="0" y="0"/>
                </a:moveTo>
                <a:cubicBezTo>
                  <a:pt x="138231" y="30945"/>
                  <a:pt x="273457" y="82948"/>
                  <a:pt x="399667" y="156011"/>
                </a:cubicBezTo>
                <a:cubicBezTo>
                  <a:pt x="838400" y="409584"/>
                  <a:pt x="1108851" y="878047"/>
                  <a:pt x="1108851" y="1385621"/>
                </a:cubicBezTo>
                <a:lnTo>
                  <a:pt x="1105173" y="1439369"/>
                </a:lnTo>
                <a:lnTo>
                  <a:pt x="0" y="1439369"/>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2" name="Forma libre: forma 51">
            <a:extLst>
              <a:ext uri="{FF2B5EF4-FFF2-40B4-BE49-F238E27FC236}">
                <a16:creationId xmlns:a16="http://schemas.microsoft.com/office/drawing/2014/main" id="{6F1AC6FF-EB73-4187-B0DA-38564FAEE881}"/>
              </a:ext>
            </a:extLst>
          </p:cNvPr>
          <p:cNvSpPr>
            <a:spLocks/>
          </p:cNvSpPr>
          <p:nvPr userDrawn="1"/>
        </p:nvSpPr>
        <p:spPr bwMode="auto">
          <a:xfrm>
            <a:off x="2014144" y="0"/>
            <a:ext cx="10177856" cy="6172840"/>
          </a:xfrm>
          <a:custGeom>
            <a:avLst/>
            <a:gdLst>
              <a:gd name="connsiteX0" fmla="*/ 4132566 w 7633392"/>
              <a:gd name="connsiteY0" fmla="*/ 0 h 4629630"/>
              <a:gd name="connsiteX1" fmla="*/ 7633392 w 7633392"/>
              <a:gd name="connsiteY1" fmla="*/ 0 h 4629630"/>
              <a:gd name="connsiteX2" fmla="*/ 7633392 w 7633392"/>
              <a:gd name="connsiteY2" fmla="*/ 1254887 h 4629630"/>
              <a:gd name="connsiteX3" fmla="*/ 2126228 w 7633392"/>
              <a:gd name="connsiteY3" fmla="*/ 4439435 h 4629630"/>
              <a:gd name="connsiteX4" fmla="*/ 708886 w 7633392"/>
              <a:gd name="connsiteY4" fmla="*/ 4439435 h 4629630"/>
              <a:gd name="connsiteX5" fmla="*/ 0 w 7633392"/>
              <a:gd name="connsiteY5" fmla="*/ 3209715 h 4629630"/>
              <a:gd name="connsiteX6" fmla="*/ 708886 w 7633392"/>
              <a:gd name="connsiteY6" fmla="*/ 1979996 h 462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3392" h="4629630">
                <a:moveTo>
                  <a:pt x="4132566" y="0"/>
                </a:moveTo>
                <a:lnTo>
                  <a:pt x="7633392" y="0"/>
                </a:lnTo>
                <a:lnTo>
                  <a:pt x="7633392" y="1254887"/>
                </a:lnTo>
                <a:lnTo>
                  <a:pt x="2126228" y="4439435"/>
                </a:lnTo>
                <a:cubicBezTo>
                  <a:pt x="1687680" y="4693029"/>
                  <a:pt x="1147434" y="4693029"/>
                  <a:pt x="708886" y="4439435"/>
                </a:cubicBezTo>
                <a:cubicBezTo>
                  <a:pt x="270338" y="4185840"/>
                  <a:pt x="0" y="3717334"/>
                  <a:pt x="0" y="3209715"/>
                </a:cubicBezTo>
                <a:cubicBezTo>
                  <a:pt x="0" y="2702526"/>
                  <a:pt x="270338" y="2234020"/>
                  <a:pt x="708886" y="1979996"/>
                </a:cubicBez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0" name="Forma libre: forma 49">
            <a:extLst>
              <a:ext uri="{FF2B5EF4-FFF2-40B4-BE49-F238E27FC236}">
                <a16:creationId xmlns:a16="http://schemas.microsoft.com/office/drawing/2014/main" id="{C8BA3799-B6FC-4FD2-B59E-BEBDEF49BCCF}"/>
              </a:ext>
            </a:extLst>
          </p:cNvPr>
          <p:cNvSpPr>
            <a:spLocks/>
          </p:cNvSpPr>
          <p:nvPr userDrawn="1"/>
        </p:nvSpPr>
        <p:spPr bwMode="auto">
          <a:xfrm>
            <a:off x="0" y="0"/>
            <a:ext cx="3997179" cy="2311589"/>
          </a:xfrm>
          <a:custGeom>
            <a:avLst/>
            <a:gdLst>
              <a:gd name="connsiteX0" fmla="*/ 0 w 2997884"/>
              <a:gd name="connsiteY0" fmla="*/ 0 h 1733692"/>
              <a:gd name="connsiteX1" fmla="*/ 2997884 w 2997884"/>
              <a:gd name="connsiteY1" fmla="*/ 0 h 1733692"/>
              <a:gd name="connsiteX2" fmla="*/ 0 w 2997884"/>
              <a:gd name="connsiteY2" fmla="*/ 1733692 h 1733692"/>
            </a:gdLst>
            <a:ahLst/>
            <a:cxnLst>
              <a:cxn ang="0">
                <a:pos x="connsiteX0" y="connsiteY0"/>
              </a:cxn>
              <a:cxn ang="0">
                <a:pos x="connsiteX1" y="connsiteY1"/>
              </a:cxn>
              <a:cxn ang="0">
                <a:pos x="connsiteX2" y="connsiteY2"/>
              </a:cxn>
            </a:cxnLst>
            <a:rect l="l" t="t" r="r" b="b"/>
            <a:pathLst>
              <a:path w="2997884" h="1733692">
                <a:moveTo>
                  <a:pt x="0" y="0"/>
                </a:moveTo>
                <a:lnTo>
                  <a:pt x="2997884" y="0"/>
                </a:lnTo>
                <a:lnTo>
                  <a:pt x="0" y="1733692"/>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45" name="Freeform 6">
            <a:extLst>
              <a:ext uri="{FF2B5EF4-FFF2-40B4-BE49-F238E27FC236}">
                <a16:creationId xmlns:a16="http://schemas.microsoft.com/office/drawing/2014/main" id="{5F90BC11-3905-40DB-B28C-AAAF5BD89E0C}"/>
              </a:ext>
            </a:extLst>
          </p:cNvPr>
          <p:cNvSpPr>
            <a:spLocks/>
          </p:cNvSpPr>
          <p:nvPr userDrawn="1"/>
        </p:nvSpPr>
        <p:spPr bwMode="auto">
          <a:xfrm>
            <a:off x="6794385" y="3737016"/>
            <a:ext cx="5397615" cy="3120984"/>
          </a:xfrm>
          <a:custGeom>
            <a:avLst/>
            <a:gdLst>
              <a:gd name="T0" fmla="*/ 12118 w 12118"/>
              <a:gd name="T1" fmla="*/ 6997 h 6997"/>
              <a:gd name="T2" fmla="*/ 12118 w 12118"/>
              <a:gd name="T3" fmla="*/ 0 h 6997"/>
              <a:gd name="T4" fmla="*/ 0 w 12118"/>
              <a:gd name="T5" fmla="*/ 6997 h 6997"/>
              <a:gd name="T6" fmla="*/ 12118 w 12118"/>
              <a:gd name="T7" fmla="*/ 6997 h 6997"/>
            </a:gdLst>
            <a:ahLst/>
            <a:cxnLst>
              <a:cxn ang="0">
                <a:pos x="T0" y="T1"/>
              </a:cxn>
              <a:cxn ang="0">
                <a:pos x="T2" y="T3"/>
              </a:cxn>
              <a:cxn ang="0">
                <a:pos x="T4" y="T5"/>
              </a:cxn>
              <a:cxn ang="0">
                <a:pos x="T6" y="T7"/>
              </a:cxn>
            </a:cxnLst>
            <a:rect l="0" t="0" r="r" b="b"/>
            <a:pathLst>
              <a:path w="12118" h="6997">
                <a:moveTo>
                  <a:pt x="12118" y="6997"/>
                </a:moveTo>
                <a:lnTo>
                  <a:pt x="12118" y="0"/>
                </a:lnTo>
                <a:lnTo>
                  <a:pt x="0" y="6997"/>
                </a:lnTo>
                <a:lnTo>
                  <a:pt x="12118" y="6997"/>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2" name="Marcador de fecha 1">
            <a:extLst>
              <a:ext uri="{FF2B5EF4-FFF2-40B4-BE49-F238E27FC236}">
                <a16:creationId xmlns:a16="http://schemas.microsoft.com/office/drawing/2014/main" id="{31D82792-A99A-40EB-B3FC-54E95B32CB32}"/>
              </a:ext>
            </a:extLst>
          </p:cNvPr>
          <p:cNvSpPr>
            <a:spLocks noGrp="1"/>
          </p:cNvSpPr>
          <p:nvPr>
            <p:ph type="dt" sz="half" idx="17"/>
          </p:nvPr>
        </p:nvSpPr>
        <p:spPr/>
        <p:txBody>
          <a:bodyPr/>
          <a:lstStyle>
            <a:lvl1pPr>
              <a:defRPr>
                <a:solidFill>
                  <a:schemeClr val="bg1"/>
                </a:solidFill>
              </a:defRPr>
            </a:lvl1pPr>
          </a:lstStyle>
          <a:p>
            <a:pPr algn="r"/>
            <a:endParaRPr lang="en-US" noProof="0" dirty="0"/>
          </a:p>
        </p:txBody>
      </p:sp>
      <p:sp>
        <p:nvSpPr>
          <p:cNvPr id="3" name="Marcador de pie de página 2">
            <a:extLst>
              <a:ext uri="{FF2B5EF4-FFF2-40B4-BE49-F238E27FC236}">
                <a16:creationId xmlns:a16="http://schemas.microsoft.com/office/drawing/2014/main" id="{08D7DF1A-C12A-4CB8-89E6-BA58D66E789D}"/>
              </a:ext>
            </a:extLst>
          </p:cNvPr>
          <p:cNvSpPr>
            <a:spLocks noGrp="1"/>
          </p:cNvSpPr>
          <p:nvPr>
            <p:ph type="ftr" sz="quarter" idx="18"/>
          </p:nvPr>
        </p:nvSpPr>
        <p:spPr/>
        <p:txBody>
          <a:bodyPr/>
          <a:lstStyle>
            <a:lvl1pPr>
              <a:defRPr>
                <a:solidFill>
                  <a:schemeClr val="bg1"/>
                </a:solidFill>
              </a:defRPr>
            </a:lvl1pPr>
          </a:lstStyle>
          <a:p>
            <a:r>
              <a:rPr lang="en-US" noProof="0" dirty="0"/>
              <a:t>© 2022 Information Resources Inc. (IRI). Confidential and proprietary. </a:t>
            </a:r>
          </a:p>
        </p:txBody>
      </p:sp>
      <p:sp>
        <p:nvSpPr>
          <p:cNvPr id="4" name="Marcador de número de diapositiva 3">
            <a:extLst>
              <a:ext uri="{FF2B5EF4-FFF2-40B4-BE49-F238E27FC236}">
                <a16:creationId xmlns:a16="http://schemas.microsoft.com/office/drawing/2014/main" id="{2C2EC0F7-B58F-44A0-B13A-9B0370F780A4}"/>
              </a:ext>
            </a:extLst>
          </p:cNvPr>
          <p:cNvSpPr>
            <a:spLocks noGrp="1"/>
          </p:cNvSpPr>
          <p:nvPr>
            <p:ph type="sldNum" sz="quarter" idx="19"/>
          </p:nvPr>
        </p:nvSpPr>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42" name="Title 1">
            <a:extLst>
              <a:ext uri="{FF2B5EF4-FFF2-40B4-BE49-F238E27FC236}">
                <a16:creationId xmlns:a16="http://schemas.microsoft.com/office/drawing/2014/main" id="{8060AC11-0CD6-4EF0-BDDE-0B1408255976}"/>
              </a:ext>
            </a:extLst>
          </p:cNvPr>
          <p:cNvSpPr>
            <a:spLocks noGrp="1"/>
          </p:cNvSpPr>
          <p:nvPr>
            <p:ph type="title" hasCustomPrompt="1"/>
          </p:nvPr>
        </p:nvSpPr>
        <p:spPr>
          <a:xfrm>
            <a:off x="2330450" y="2652652"/>
            <a:ext cx="7531100" cy="906780"/>
          </a:xfrm>
          <a:prstGeom prst="rect">
            <a:avLst/>
          </a:prstGeom>
        </p:spPr>
        <p:txBody>
          <a:bodyPr anchor="b">
            <a:noAutofit/>
          </a:bodyPr>
          <a:lstStyle>
            <a:lvl1pPr algn="ctr">
              <a:lnSpc>
                <a:spcPct val="80000"/>
              </a:lnSpc>
              <a:defRPr sz="7200" b="1">
                <a:solidFill>
                  <a:schemeClr val="bg1"/>
                </a:solidFill>
              </a:defRPr>
            </a:lvl1pPr>
          </a:lstStyle>
          <a:p>
            <a:r>
              <a:rPr lang="en-US" noProof="0"/>
              <a:t>THANK YOU!</a:t>
            </a:r>
          </a:p>
        </p:txBody>
      </p:sp>
      <p:sp>
        <p:nvSpPr>
          <p:cNvPr id="46" name="Text Placeholder 5">
            <a:extLst>
              <a:ext uri="{FF2B5EF4-FFF2-40B4-BE49-F238E27FC236}">
                <a16:creationId xmlns:a16="http://schemas.microsoft.com/office/drawing/2014/main" id="{A7FC341D-3924-44E0-8144-0E0C46897A49}"/>
              </a:ext>
            </a:extLst>
          </p:cNvPr>
          <p:cNvSpPr>
            <a:spLocks noGrp="1"/>
          </p:cNvSpPr>
          <p:nvPr>
            <p:ph type="body" sz="quarter" idx="11" hasCustomPrompt="1"/>
          </p:nvPr>
        </p:nvSpPr>
        <p:spPr>
          <a:xfrm>
            <a:off x="2336801" y="3717090"/>
            <a:ext cx="7518400" cy="330200"/>
          </a:xfrm>
        </p:spPr>
        <p:txBody>
          <a:bodyPr anchor="t"/>
          <a:lstStyle>
            <a:lvl1pPr marL="0" indent="0" algn="ctr">
              <a:buNone/>
              <a:defRPr sz="2150" b="1">
                <a:solidFill>
                  <a:schemeClr val="bg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47" name="Marcador de contenido 3">
            <a:extLst>
              <a:ext uri="{FF2B5EF4-FFF2-40B4-BE49-F238E27FC236}">
                <a16:creationId xmlns:a16="http://schemas.microsoft.com/office/drawing/2014/main" id="{8FF1E525-BF5E-4BFC-BED5-C55F139E1FF9}"/>
              </a:ext>
            </a:extLst>
          </p:cNvPr>
          <p:cNvSpPr>
            <a:spLocks noGrp="1"/>
          </p:cNvSpPr>
          <p:nvPr>
            <p:ph sz="quarter" idx="16"/>
          </p:nvPr>
        </p:nvSpPr>
        <p:spPr>
          <a:xfrm>
            <a:off x="2330451" y="4235574"/>
            <a:ext cx="7539566" cy="246221"/>
          </a:xfrm>
        </p:spPr>
        <p:txBody>
          <a:bodyPr wrap="square">
            <a:spAutoFit/>
          </a:bodyPr>
          <a:lstStyle>
            <a:lvl1pPr algn="ctr">
              <a:defRPr>
                <a:solidFill>
                  <a:schemeClr val="bg1"/>
                </a:solidFill>
              </a:defRPr>
            </a:lvl1pPr>
          </a:lstStyle>
          <a:p>
            <a:pPr lvl="0"/>
            <a:r>
              <a:rPr lang="en-US" noProof="0"/>
              <a:t>Haga clic para modificar los estilos de texto del patrón</a:t>
            </a:r>
          </a:p>
        </p:txBody>
      </p:sp>
      <p:cxnSp>
        <p:nvCxnSpPr>
          <p:cNvPr id="13" name="Conector recto 12">
            <a:extLst>
              <a:ext uri="{FF2B5EF4-FFF2-40B4-BE49-F238E27FC236}">
                <a16:creationId xmlns:a16="http://schemas.microsoft.com/office/drawing/2014/main" id="{B39DBAC4-109C-487F-9FD2-00266A5F36CD}"/>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a16="http://schemas.microsoft.com/office/drawing/2014/main" id="{E09F79F7-BD5C-4217-90B3-D8D798F2A3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417764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7_Full Page Photo Slide">
    <p:bg>
      <p:bgPr>
        <a:solidFill>
          <a:schemeClr val="tx2"/>
        </a:solidFill>
        <a:effectLst/>
      </p:bgPr>
    </p:bg>
    <p:spTree>
      <p:nvGrpSpPr>
        <p:cNvPr id="1" name=""/>
        <p:cNvGrpSpPr/>
        <p:nvPr/>
      </p:nvGrpSpPr>
      <p:grpSpPr>
        <a:xfrm>
          <a:off x="0" y="0"/>
          <a:ext cx="0" cy="0"/>
          <a:chOff x="0" y="0"/>
          <a:chExt cx="0" cy="0"/>
        </a:xfrm>
      </p:grpSpPr>
      <p:sp>
        <p:nvSpPr>
          <p:cNvPr id="29" name="Marcador de posición de imagen 2">
            <a:extLst>
              <a:ext uri="{FF2B5EF4-FFF2-40B4-BE49-F238E27FC236}">
                <a16:creationId xmlns:a16="http://schemas.microsoft.com/office/drawing/2014/main" id="{B563CBFB-CA58-42C0-AB54-FCCCB255BD40}"/>
              </a:ext>
            </a:extLst>
          </p:cNvPr>
          <p:cNvSpPr>
            <a:spLocks noGrp="1"/>
          </p:cNvSpPr>
          <p:nvPr>
            <p:ph type="pic" sz="quarter" idx="10"/>
          </p:nvPr>
        </p:nvSpPr>
        <p:spPr>
          <a:xfrm>
            <a:off x="0" y="0"/>
            <a:ext cx="12192000" cy="6858000"/>
          </a:xfrm>
          <a:solidFill>
            <a:schemeClr val="bg2"/>
          </a:solidFill>
        </p:spPr>
        <p:txBody>
          <a:bodyPr/>
          <a:lstStyle/>
          <a:p>
            <a:endParaRPr lang="en-US" noProof="0" dirty="0"/>
          </a:p>
        </p:txBody>
      </p:sp>
      <p:grpSp>
        <p:nvGrpSpPr>
          <p:cNvPr id="5" name="Grupo 4">
            <a:extLst>
              <a:ext uri="{FF2B5EF4-FFF2-40B4-BE49-F238E27FC236}">
                <a16:creationId xmlns:a16="http://schemas.microsoft.com/office/drawing/2014/main" id="{0FE4364B-7A59-4DC5-8870-5ABC9117E6E7}"/>
              </a:ext>
            </a:extLst>
          </p:cNvPr>
          <p:cNvGrpSpPr/>
          <p:nvPr userDrawn="1"/>
        </p:nvGrpSpPr>
        <p:grpSpPr>
          <a:xfrm>
            <a:off x="0" y="0"/>
            <a:ext cx="12192000" cy="6858000"/>
            <a:chOff x="0" y="0"/>
            <a:chExt cx="12192000" cy="6858000"/>
          </a:xfrm>
        </p:grpSpPr>
        <p:sp>
          <p:nvSpPr>
            <p:cNvPr id="54" name="Forma libre: forma 53">
              <a:extLst>
                <a:ext uri="{FF2B5EF4-FFF2-40B4-BE49-F238E27FC236}">
                  <a16:creationId xmlns:a16="http://schemas.microsoft.com/office/drawing/2014/main" id="{AA3C01B0-0EC2-47DC-8F23-9136343EAE81}"/>
                </a:ext>
              </a:extLst>
            </p:cNvPr>
            <p:cNvSpPr>
              <a:spLocks/>
            </p:cNvSpPr>
            <p:nvPr userDrawn="1"/>
          </p:nvSpPr>
          <p:spPr bwMode="auto">
            <a:xfrm>
              <a:off x="1" y="4938841"/>
              <a:ext cx="1478468" cy="1919159"/>
            </a:xfrm>
            <a:custGeom>
              <a:avLst/>
              <a:gdLst>
                <a:gd name="connsiteX0" fmla="*/ 0 w 1108851"/>
                <a:gd name="connsiteY0" fmla="*/ 0 h 1439369"/>
                <a:gd name="connsiteX1" fmla="*/ 399667 w 1108851"/>
                <a:gd name="connsiteY1" fmla="*/ 156011 h 1439369"/>
                <a:gd name="connsiteX2" fmla="*/ 1108851 w 1108851"/>
                <a:gd name="connsiteY2" fmla="*/ 1385621 h 1439369"/>
                <a:gd name="connsiteX3" fmla="*/ 1105173 w 1108851"/>
                <a:gd name="connsiteY3" fmla="*/ 1439369 h 1439369"/>
                <a:gd name="connsiteX4" fmla="*/ 0 w 1108851"/>
                <a:gd name="connsiteY4" fmla="*/ 1439369 h 143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851" h="1439369">
                  <a:moveTo>
                    <a:pt x="0" y="0"/>
                  </a:moveTo>
                  <a:cubicBezTo>
                    <a:pt x="138231" y="30945"/>
                    <a:pt x="273457" y="82948"/>
                    <a:pt x="399667" y="156011"/>
                  </a:cubicBezTo>
                  <a:cubicBezTo>
                    <a:pt x="838400" y="409584"/>
                    <a:pt x="1108851" y="878047"/>
                    <a:pt x="1108851" y="1385621"/>
                  </a:cubicBezTo>
                  <a:lnTo>
                    <a:pt x="1105173" y="1439369"/>
                  </a:lnTo>
                  <a:lnTo>
                    <a:pt x="0" y="1439369"/>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2" name="Forma libre: forma 51">
              <a:extLst>
                <a:ext uri="{FF2B5EF4-FFF2-40B4-BE49-F238E27FC236}">
                  <a16:creationId xmlns:a16="http://schemas.microsoft.com/office/drawing/2014/main" id="{6F1AC6FF-EB73-4187-B0DA-38564FAEE881}"/>
                </a:ext>
              </a:extLst>
            </p:cNvPr>
            <p:cNvSpPr>
              <a:spLocks/>
            </p:cNvSpPr>
            <p:nvPr userDrawn="1"/>
          </p:nvSpPr>
          <p:spPr bwMode="auto">
            <a:xfrm>
              <a:off x="2014144" y="0"/>
              <a:ext cx="10177856" cy="6172840"/>
            </a:xfrm>
            <a:custGeom>
              <a:avLst/>
              <a:gdLst>
                <a:gd name="connsiteX0" fmla="*/ 4132566 w 7633392"/>
                <a:gd name="connsiteY0" fmla="*/ 0 h 4629630"/>
                <a:gd name="connsiteX1" fmla="*/ 7633392 w 7633392"/>
                <a:gd name="connsiteY1" fmla="*/ 0 h 4629630"/>
                <a:gd name="connsiteX2" fmla="*/ 7633392 w 7633392"/>
                <a:gd name="connsiteY2" fmla="*/ 1254887 h 4629630"/>
                <a:gd name="connsiteX3" fmla="*/ 2126228 w 7633392"/>
                <a:gd name="connsiteY3" fmla="*/ 4439435 h 4629630"/>
                <a:gd name="connsiteX4" fmla="*/ 708886 w 7633392"/>
                <a:gd name="connsiteY4" fmla="*/ 4439435 h 4629630"/>
                <a:gd name="connsiteX5" fmla="*/ 0 w 7633392"/>
                <a:gd name="connsiteY5" fmla="*/ 3209715 h 4629630"/>
                <a:gd name="connsiteX6" fmla="*/ 708886 w 7633392"/>
                <a:gd name="connsiteY6" fmla="*/ 1979996 h 462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3392" h="4629630">
                  <a:moveTo>
                    <a:pt x="4132566" y="0"/>
                  </a:moveTo>
                  <a:lnTo>
                    <a:pt x="7633392" y="0"/>
                  </a:lnTo>
                  <a:lnTo>
                    <a:pt x="7633392" y="1254887"/>
                  </a:lnTo>
                  <a:lnTo>
                    <a:pt x="2126228" y="4439435"/>
                  </a:lnTo>
                  <a:cubicBezTo>
                    <a:pt x="1687680" y="4693029"/>
                    <a:pt x="1147434" y="4693029"/>
                    <a:pt x="708886" y="4439435"/>
                  </a:cubicBezTo>
                  <a:cubicBezTo>
                    <a:pt x="270338" y="4185840"/>
                    <a:pt x="0" y="3717334"/>
                    <a:pt x="0" y="3209715"/>
                  </a:cubicBezTo>
                  <a:cubicBezTo>
                    <a:pt x="0" y="2702526"/>
                    <a:pt x="270338" y="2234020"/>
                    <a:pt x="708886" y="1979996"/>
                  </a:cubicBez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50" name="Forma libre: forma 49">
              <a:extLst>
                <a:ext uri="{FF2B5EF4-FFF2-40B4-BE49-F238E27FC236}">
                  <a16:creationId xmlns:a16="http://schemas.microsoft.com/office/drawing/2014/main" id="{C8BA3799-B6FC-4FD2-B59E-BEBDEF49BCCF}"/>
                </a:ext>
              </a:extLst>
            </p:cNvPr>
            <p:cNvSpPr>
              <a:spLocks/>
            </p:cNvSpPr>
            <p:nvPr userDrawn="1"/>
          </p:nvSpPr>
          <p:spPr bwMode="auto">
            <a:xfrm>
              <a:off x="0" y="0"/>
              <a:ext cx="3997179" cy="2311589"/>
            </a:xfrm>
            <a:custGeom>
              <a:avLst/>
              <a:gdLst>
                <a:gd name="connsiteX0" fmla="*/ 0 w 2997884"/>
                <a:gd name="connsiteY0" fmla="*/ 0 h 1733692"/>
                <a:gd name="connsiteX1" fmla="*/ 2997884 w 2997884"/>
                <a:gd name="connsiteY1" fmla="*/ 0 h 1733692"/>
                <a:gd name="connsiteX2" fmla="*/ 0 w 2997884"/>
                <a:gd name="connsiteY2" fmla="*/ 1733692 h 1733692"/>
              </a:gdLst>
              <a:ahLst/>
              <a:cxnLst>
                <a:cxn ang="0">
                  <a:pos x="connsiteX0" y="connsiteY0"/>
                </a:cxn>
                <a:cxn ang="0">
                  <a:pos x="connsiteX1" y="connsiteY1"/>
                </a:cxn>
                <a:cxn ang="0">
                  <a:pos x="connsiteX2" y="connsiteY2"/>
                </a:cxn>
              </a:cxnLst>
              <a:rect l="l" t="t" r="r" b="b"/>
              <a:pathLst>
                <a:path w="2997884" h="1733692">
                  <a:moveTo>
                    <a:pt x="0" y="0"/>
                  </a:moveTo>
                  <a:lnTo>
                    <a:pt x="2997884" y="0"/>
                  </a:lnTo>
                  <a:lnTo>
                    <a:pt x="0" y="1733692"/>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45" name="Freeform 6">
              <a:extLst>
                <a:ext uri="{FF2B5EF4-FFF2-40B4-BE49-F238E27FC236}">
                  <a16:creationId xmlns:a16="http://schemas.microsoft.com/office/drawing/2014/main" id="{5F90BC11-3905-40DB-B28C-AAAF5BD89E0C}"/>
                </a:ext>
              </a:extLst>
            </p:cNvPr>
            <p:cNvSpPr>
              <a:spLocks/>
            </p:cNvSpPr>
            <p:nvPr userDrawn="1"/>
          </p:nvSpPr>
          <p:spPr bwMode="auto">
            <a:xfrm>
              <a:off x="6794385" y="3737016"/>
              <a:ext cx="5397615" cy="3120984"/>
            </a:xfrm>
            <a:custGeom>
              <a:avLst/>
              <a:gdLst>
                <a:gd name="T0" fmla="*/ 12118 w 12118"/>
                <a:gd name="T1" fmla="*/ 6997 h 6997"/>
                <a:gd name="T2" fmla="*/ 12118 w 12118"/>
                <a:gd name="T3" fmla="*/ 0 h 6997"/>
                <a:gd name="T4" fmla="*/ 0 w 12118"/>
                <a:gd name="T5" fmla="*/ 6997 h 6997"/>
                <a:gd name="T6" fmla="*/ 12118 w 12118"/>
                <a:gd name="T7" fmla="*/ 6997 h 6997"/>
              </a:gdLst>
              <a:ahLst/>
              <a:cxnLst>
                <a:cxn ang="0">
                  <a:pos x="T0" y="T1"/>
                </a:cxn>
                <a:cxn ang="0">
                  <a:pos x="T2" y="T3"/>
                </a:cxn>
                <a:cxn ang="0">
                  <a:pos x="T4" y="T5"/>
                </a:cxn>
                <a:cxn ang="0">
                  <a:pos x="T6" y="T7"/>
                </a:cxn>
              </a:cxnLst>
              <a:rect l="0" t="0" r="r" b="b"/>
              <a:pathLst>
                <a:path w="12118" h="6997">
                  <a:moveTo>
                    <a:pt x="12118" y="6997"/>
                  </a:moveTo>
                  <a:lnTo>
                    <a:pt x="12118" y="0"/>
                  </a:lnTo>
                  <a:lnTo>
                    <a:pt x="0" y="6997"/>
                  </a:lnTo>
                  <a:lnTo>
                    <a:pt x="12118" y="6997"/>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grpSp>
      <p:sp>
        <p:nvSpPr>
          <p:cNvPr id="42" name="Title 1">
            <a:extLst>
              <a:ext uri="{FF2B5EF4-FFF2-40B4-BE49-F238E27FC236}">
                <a16:creationId xmlns:a16="http://schemas.microsoft.com/office/drawing/2014/main" id="{8060AC11-0CD6-4EF0-BDDE-0B1408255976}"/>
              </a:ext>
            </a:extLst>
          </p:cNvPr>
          <p:cNvSpPr>
            <a:spLocks noGrp="1"/>
          </p:cNvSpPr>
          <p:nvPr>
            <p:ph type="title" hasCustomPrompt="1"/>
          </p:nvPr>
        </p:nvSpPr>
        <p:spPr>
          <a:xfrm>
            <a:off x="2330450" y="2652652"/>
            <a:ext cx="7531100" cy="906780"/>
          </a:xfrm>
          <a:prstGeom prst="rect">
            <a:avLst/>
          </a:prstGeom>
        </p:spPr>
        <p:txBody>
          <a:bodyPr anchor="b">
            <a:noAutofit/>
          </a:bodyPr>
          <a:lstStyle>
            <a:lvl1pPr algn="ctr">
              <a:lnSpc>
                <a:spcPct val="80000"/>
              </a:lnSpc>
              <a:defRPr sz="7200" b="1">
                <a:solidFill>
                  <a:schemeClr val="bg1"/>
                </a:solidFill>
              </a:defRPr>
            </a:lvl1pPr>
          </a:lstStyle>
          <a:p>
            <a:r>
              <a:rPr lang="en-US" noProof="0"/>
              <a:t>THANK YOU!</a:t>
            </a:r>
          </a:p>
        </p:txBody>
      </p:sp>
      <p:sp>
        <p:nvSpPr>
          <p:cNvPr id="46" name="Text Placeholder 5">
            <a:extLst>
              <a:ext uri="{FF2B5EF4-FFF2-40B4-BE49-F238E27FC236}">
                <a16:creationId xmlns:a16="http://schemas.microsoft.com/office/drawing/2014/main" id="{A7FC341D-3924-44E0-8144-0E0C46897A49}"/>
              </a:ext>
            </a:extLst>
          </p:cNvPr>
          <p:cNvSpPr>
            <a:spLocks noGrp="1"/>
          </p:cNvSpPr>
          <p:nvPr>
            <p:ph type="body" sz="quarter" idx="11" hasCustomPrompt="1"/>
          </p:nvPr>
        </p:nvSpPr>
        <p:spPr>
          <a:xfrm>
            <a:off x="2336801" y="3717090"/>
            <a:ext cx="7518400" cy="330200"/>
          </a:xfrm>
        </p:spPr>
        <p:txBody>
          <a:bodyPr anchor="t"/>
          <a:lstStyle>
            <a:lvl1pPr marL="0" indent="0" algn="ctr">
              <a:buNone/>
              <a:defRPr sz="2150" b="1">
                <a:solidFill>
                  <a:schemeClr val="bg1"/>
                </a:solidFill>
              </a:defRPr>
            </a:lvl1pPr>
            <a:lvl2pPr marL="350827" indent="0">
              <a:buNone/>
              <a:defRPr/>
            </a:lvl2pPr>
            <a:lvl3pPr marL="674671" indent="0">
              <a:buNone/>
              <a:defRPr/>
            </a:lvl3pPr>
            <a:lvl4pPr marL="1371566" indent="0">
              <a:buNone/>
              <a:defRPr/>
            </a:lvl4pPr>
            <a:lvl5pPr marL="1828754" indent="0">
              <a:buNone/>
              <a:defRPr/>
            </a:lvl5pPr>
          </a:lstStyle>
          <a:p>
            <a:pPr lvl="0"/>
            <a:r>
              <a:rPr lang="en-US" noProof="0"/>
              <a:t>Click to edit Master text styles</a:t>
            </a:r>
          </a:p>
        </p:txBody>
      </p:sp>
      <p:sp>
        <p:nvSpPr>
          <p:cNvPr id="47" name="Marcador de contenido 3">
            <a:extLst>
              <a:ext uri="{FF2B5EF4-FFF2-40B4-BE49-F238E27FC236}">
                <a16:creationId xmlns:a16="http://schemas.microsoft.com/office/drawing/2014/main" id="{8FF1E525-BF5E-4BFC-BED5-C55F139E1FF9}"/>
              </a:ext>
            </a:extLst>
          </p:cNvPr>
          <p:cNvSpPr>
            <a:spLocks noGrp="1"/>
          </p:cNvSpPr>
          <p:nvPr>
            <p:ph sz="quarter" idx="16"/>
          </p:nvPr>
        </p:nvSpPr>
        <p:spPr>
          <a:xfrm>
            <a:off x="2330451" y="4235574"/>
            <a:ext cx="7539566" cy="246221"/>
          </a:xfrm>
        </p:spPr>
        <p:txBody>
          <a:bodyPr wrap="square">
            <a:spAutoFit/>
          </a:bodyPr>
          <a:lstStyle>
            <a:lvl1pPr algn="ctr">
              <a:defRPr>
                <a:solidFill>
                  <a:schemeClr val="bg1"/>
                </a:solidFill>
              </a:defRPr>
            </a:lvl1pPr>
          </a:lstStyle>
          <a:p>
            <a:pPr lvl="0"/>
            <a:r>
              <a:rPr lang="en-US" noProof="0"/>
              <a:t>Haga clic para modificar los estilos de texto del patrón</a:t>
            </a:r>
          </a:p>
        </p:txBody>
      </p:sp>
      <p:sp>
        <p:nvSpPr>
          <p:cNvPr id="2" name="Marcador de fecha 1">
            <a:extLst>
              <a:ext uri="{FF2B5EF4-FFF2-40B4-BE49-F238E27FC236}">
                <a16:creationId xmlns:a16="http://schemas.microsoft.com/office/drawing/2014/main" id="{31D82792-A99A-40EB-B3FC-54E95B32CB32}"/>
              </a:ext>
            </a:extLst>
          </p:cNvPr>
          <p:cNvSpPr>
            <a:spLocks noGrp="1"/>
          </p:cNvSpPr>
          <p:nvPr>
            <p:ph type="dt" sz="half" idx="17"/>
          </p:nvPr>
        </p:nvSpPr>
        <p:spPr/>
        <p:txBody>
          <a:bodyPr/>
          <a:lstStyle>
            <a:lvl1pPr>
              <a:defRPr>
                <a:solidFill>
                  <a:schemeClr val="bg1"/>
                </a:solidFill>
              </a:defRPr>
            </a:lvl1pPr>
          </a:lstStyle>
          <a:p>
            <a:pPr algn="r"/>
            <a:endParaRPr lang="en-US" noProof="0" dirty="0"/>
          </a:p>
        </p:txBody>
      </p:sp>
      <p:sp>
        <p:nvSpPr>
          <p:cNvPr id="3" name="Marcador de pie de página 2">
            <a:extLst>
              <a:ext uri="{FF2B5EF4-FFF2-40B4-BE49-F238E27FC236}">
                <a16:creationId xmlns:a16="http://schemas.microsoft.com/office/drawing/2014/main" id="{08D7DF1A-C12A-4CB8-89E6-BA58D66E789D}"/>
              </a:ext>
            </a:extLst>
          </p:cNvPr>
          <p:cNvSpPr>
            <a:spLocks noGrp="1"/>
          </p:cNvSpPr>
          <p:nvPr>
            <p:ph type="ftr" sz="quarter" idx="18"/>
          </p:nvPr>
        </p:nvSpPr>
        <p:spPr/>
        <p:txBody>
          <a:bodyPr/>
          <a:lstStyle>
            <a:lvl1pPr>
              <a:defRPr>
                <a:solidFill>
                  <a:schemeClr val="bg1"/>
                </a:solidFill>
              </a:defRPr>
            </a:lvl1pPr>
          </a:lstStyle>
          <a:p>
            <a:r>
              <a:rPr lang="en-US" noProof="0" dirty="0"/>
              <a:t>© 2022 Information Resources Inc. (IRI). Confidential and proprietary. </a:t>
            </a:r>
          </a:p>
        </p:txBody>
      </p:sp>
      <p:sp>
        <p:nvSpPr>
          <p:cNvPr id="4" name="Marcador de número de diapositiva 3">
            <a:extLst>
              <a:ext uri="{FF2B5EF4-FFF2-40B4-BE49-F238E27FC236}">
                <a16:creationId xmlns:a16="http://schemas.microsoft.com/office/drawing/2014/main" id="{2C2EC0F7-B58F-44A0-B13A-9B0370F780A4}"/>
              </a:ext>
            </a:extLst>
          </p:cNvPr>
          <p:cNvSpPr>
            <a:spLocks noGrp="1"/>
          </p:cNvSpPr>
          <p:nvPr>
            <p:ph type="sldNum" sz="quarter" idx="19"/>
          </p:nvPr>
        </p:nvSpPr>
        <p:spPr/>
        <p:txBody>
          <a:bodyPr/>
          <a:lstStyle>
            <a:lvl1pPr>
              <a:defRPr>
                <a:solidFill>
                  <a:schemeClr val="bg1"/>
                </a:solidFill>
              </a:defRPr>
            </a:lvl1pPr>
          </a:lstStyle>
          <a:p>
            <a:fld id="{75936602-DEDF-4B15-861F-E2D79C481905}" type="slidenum">
              <a:rPr lang="en-US" noProof="0" smtClean="0"/>
              <a:pPr/>
              <a:t>‹#›</a:t>
            </a:fld>
            <a:endParaRPr lang="en-US" noProof="0" dirty="0"/>
          </a:p>
        </p:txBody>
      </p:sp>
      <p:cxnSp>
        <p:nvCxnSpPr>
          <p:cNvPr id="15" name="Conector recto 14">
            <a:extLst>
              <a:ext uri="{FF2B5EF4-FFF2-40B4-BE49-F238E27FC236}">
                <a16:creationId xmlns:a16="http://schemas.microsoft.com/office/drawing/2014/main" id="{B49C99E9-0DBB-4379-812B-B634B799AEB3}"/>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áfico 16">
            <a:extLst>
              <a:ext uri="{FF2B5EF4-FFF2-40B4-BE49-F238E27FC236}">
                <a16:creationId xmlns:a16="http://schemas.microsoft.com/office/drawing/2014/main" id="{6305BFDD-1D89-4065-A9F5-8CB867BE43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39094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_Co-Branded Closing Slide">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2C826BC-819A-481D-AE9E-A7AA28D60005}"/>
              </a:ext>
            </a:extLst>
          </p:cNvPr>
          <p:cNvGrpSpPr/>
          <p:nvPr userDrawn="1"/>
        </p:nvGrpSpPr>
        <p:grpSpPr>
          <a:xfrm>
            <a:off x="-1" y="0"/>
            <a:ext cx="12192001" cy="6858000"/>
            <a:chOff x="-1" y="7486650"/>
            <a:chExt cx="12192001" cy="6858000"/>
          </a:xfrm>
        </p:grpSpPr>
        <p:sp>
          <p:nvSpPr>
            <p:cNvPr id="7" name="Freeform 5">
              <a:extLst>
                <a:ext uri="{FF2B5EF4-FFF2-40B4-BE49-F238E27FC236}">
                  <a16:creationId xmlns:a16="http://schemas.microsoft.com/office/drawing/2014/main" id="{F21C0835-A903-46A0-A667-594A505B752B}"/>
                </a:ext>
              </a:extLst>
            </p:cNvPr>
            <p:cNvSpPr>
              <a:spLocks/>
            </p:cNvSpPr>
            <p:nvPr/>
          </p:nvSpPr>
          <p:spPr bwMode="auto">
            <a:xfrm>
              <a:off x="6157469" y="10860514"/>
              <a:ext cx="6034531" cy="3484136"/>
            </a:xfrm>
            <a:custGeom>
              <a:avLst/>
              <a:gdLst>
                <a:gd name="T0" fmla="*/ 0 w 33525"/>
                <a:gd name="T1" fmla="*/ 19356 h 19356"/>
                <a:gd name="T2" fmla="*/ 29699 w 33525"/>
                <a:gd name="T3" fmla="*/ 19356 h 19356"/>
                <a:gd name="T4" fmla="*/ 33525 w 33525"/>
                <a:gd name="T5" fmla="*/ 17147 h 19356"/>
                <a:gd name="T6" fmla="*/ 33525 w 33525"/>
                <a:gd name="T7" fmla="*/ 0 h 19356"/>
                <a:gd name="T8" fmla="*/ 33525 w 33525"/>
                <a:gd name="T9" fmla="*/ 0 h 19356"/>
                <a:gd name="T10" fmla="*/ 0 w 33525"/>
                <a:gd name="T11" fmla="*/ 19356 h 19356"/>
              </a:gdLst>
              <a:ahLst/>
              <a:cxnLst>
                <a:cxn ang="0">
                  <a:pos x="T0" y="T1"/>
                </a:cxn>
                <a:cxn ang="0">
                  <a:pos x="T2" y="T3"/>
                </a:cxn>
                <a:cxn ang="0">
                  <a:pos x="T4" y="T5"/>
                </a:cxn>
                <a:cxn ang="0">
                  <a:pos x="T6" y="T7"/>
                </a:cxn>
                <a:cxn ang="0">
                  <a:pos x="T8" y="T9"/>
                </a:cxn>
                <a:cxn ang="0">
                  <a:pos x="T10" y="T11"/>
                </a:cxn>
              </a:cxnLst>
              <a:rect l="0" t="0" r="r" b="b"/>
              <a:pathLst>
                <a:path w="33525" h="19356">
                  <a:moveTo>
                    <a:pt x="0" y="19356"/>
                  </a:moveTo>
                  <a:lnTo>
                    <a:pt x="29699" y="19356"/>
                  </a:lnTo>
                  <a:lnTo>
                    <a:pt x="33525" y="17147"/>
                  </a:lnTo>
                  <a:lnTo>
                    <a:pt x="33525" y="0"/>
                  </a:lnTo>
                  <a:lnTo>
                    <a:pt x="33525" y="0"/>
                  </a:lnTo>
                  <a:lnTo>
                    <a:pt x="0" y="19356"/>
                  </a:lnTo>
                  <a:close/>
                </a:path>
              </a:pathLst>
            </a:custGeom>
            <a:gradFill flip="none" rotWithShape="1">
              <a:gsLst>
                <a:gs pos="49000">
                  <a:srgbClr val="F5F0ED"/>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8" name="Forma libre: forma 7">
              <a:extLst>
                <a:ext uri="{FF2B5EF4-FFF2-40B4-BE49-F238E27FC236}">
                  <a16:creationId xmlns:a16="http://schemas.microsoft.com/office/drawing/2014/main" id="{96CB7EB5-B318-47D5-8349-5973C5508164}"/>
                </a:ext>
              </a:extLst>
            </p:cNvPr>
            <p:cNvSpPr>
              <a:spLocks/>
            </p:cNvSpPr>
            <p:nvPr/>
          </p:nvSpPr>
          <p:spPr bwMode="auto">
            <a:xfrm>
              <a:off x="-1" y="748665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gradFill flip="none" rotWithShape="1">
              <a:gsLst>
                <a:gs pos="50000">
                  <a:srgbClr val="F5F0ED"/>
                </a:gs>
                <a:gs pos="0">
                  <a:schemeClr val="bg1">
                    <a:alpha val="20000"/>
                  </a:schemeClr>
                </a:gs>
                <a:gs pos="99000">
                  <a:srgbClr val="F5F0ED"/>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lvl="0"/>
              <a:endParaRPr lang="en-US" sz="3200" noProof="0" dirty="0"/>
            </a:p>
          </p:txBody>
        </p:sp>
        <p:sp>
          <p:nvSpPr>
            <p:cNvPr id="9" name="Forma libre: forma 8">
              <a:extLst>
                <a:ext uri="{FF2B5EF4-FFF2-40B4-BE49-F238E27FC236}">
                  <a16:creationId xmlns:a16="http://schemas.microsoft.com/office/drawing/2014/main" id="{B212378F-2C24-4E44-A57E-36BF4B63EE44}"/>
                </a:ext>
              </a:extLst>
            </p:cNvPr>
            <p:cNvSpPr>
              <a:spLocks/>
            </p:cNvSpPr>
            <p:nvPr/>
          </p:nvSpPr>
          <p:spPr bwMode="auto">
            <a:xfrm>
              <a:off x="0" y="8220374"/>
              <a:ext cx="10591693" cy="6124275"/>
            </a:xfrm>
            <a:custGeom>
              <a:avLst/>
              <a:gdLst>
                <a:gd name="connsiteX0" fmla="*/ 4664884 w 7943770"/>
                <a:gd name="connsiteY0" fmla="*/ 1321660 h 4593206"/>
                <a:gd name="connsiteX1" fmla="*/ 5166164 w 7943770"/>
                <a:gd name="connsiteY1" fmla="*/ 1455956 h 4593206"/>
                <a:gd name="connsiteX2" fmla="*/ 5667309 w 7943770"/>
                <a:gd name="connsiteY2" fmla="*/ 2323815 h 4593206"/>
                <a:gd name="connsiteX3" fmla="*/ 5166164 w 7943770"/>
                <a:gd name="connsiteY3" fmla="*/ 3191674 h 4593206"/>
                <a:gd name="connsiteX4" fmla="*/ 2727809 w 7943770"/>
                <a:gd name="connsiteY4" fmla="*/ 4593206 h 4593206"/>
                <a:gd name="connsiteX5" fmla="*/ 0 w 7943770"/>
                <a:gd name="connsiteY5" fmla="*/ 4593206 h 4593206"/>
                <a:gd name="connsiteX6" fmla="*/ 0 w 7943770"/>
                <a:gd name="connsiteY6" fmla="*/ 3899998 h 4593206"/>
                <a:gd name="connsiteX7" fmla="*/ 681514 w 7943770"/>
                <a:gd name="connsiteY7" fmla="*/ 4002171 h 4593206"/>
                <a:gd name="connsiteX8" fmla="*/ 867418 w 7943770"/>
                <a:gd name="connsiteY8" fmla="*/ 3894870 h 4593206"/>
                <a:gd name="connsiteX9" fmla="*/ 867418 w 7943770"/>
                <a:gd name="connsiteY9" fmla="*/ 3894735 h 4593206"/>
                <a:gd name="connsiteX10" fmla="*/ 1337916 w 7943770"/>
                <a:gd name="connsiteY10" fmla="*/ 3080189 h 4593206"/>
                <a:gd name="connsiteX11" fmla="*/ 4163740 w 7943770"/>
                <a:gd name="connsiteY11" fmla="*/ 1455956 h 4593206"/>
                <a:gd name="connsiteX12" fmla="*/ 4664884 w 7943770"/>
                <a:gd name="connsiteY12" fmla="*/ 1321660 h 4593206"/>
                <a:gd name="connsiteX13" fmla="*/ 6941582 w 7943770"/>
                <a:gd name="connsiteY13" fmla="*/ 0 h 4593206"/>
                <a:gd name="connsiteX14" fmla="*/ 7442676 w 7943770"/>
                <a:gd name="connsiteY14" fmla="*/ 134313 h 4593206"/>
                <a:gd name="connsiteX15" fmla="*/ 7943770 w 7943770"/>
                <a:gd name="connsiteY15" fmla="*/ 1002287 h 4593206"/>
                <a:gd name="connsiteX16" fmla="*/ 7442676 w 7943770"/>
                <a:gd name="connsiteY16" fmla="*/ 1870261 h 4593206"/>
                <a:gd name="connsiteX17" fmla="*/ 7173905 w 7943770"/>
                <a:gd name="connsiteY17" fmla="*/ 2025363 h 4593206"/>
                <a:gd name="connsiteX18" fmla="*/ 6171582 w 7943770"/>
                <a:gd name="connsiteY18" fmla="*/ 2025363 h 4593206"/>
                <a:gd name="connsiteX19" fmla="*/ 5670488 w 7943770"/>
                <a:gd name="connsiteY19" fmla="*/ 1157389 h 4593206"/>
                <a:gd name="connsiteX20" fmla="*/ 6171582 w 7943770"/>
                <a:gd name="connsiteY20" fmla="*/ 289415 h 4593206"/>
                <a:gd name="connsiteX21" fmla="*/ 6440353 w 7943770"/>
                <a:gd name="connsiteY21" fmla="*/ 134313 h 4593206"/>
                <a:gd name="connsiteX22" fmla="*/ 6941582 w 7943770"/>
                <a:gd name="connsiteY22" fmla="*/ 0 h 45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3770" h="4593206">
                  <a:moveTo>
                    <a:pt x="4664884" y="1321660"/>
                  </a:moveTo>
                  <a:cubicBezTo>
                    <a:pt x="4837963" y="1321660"/>
                    <a:pt x="5011041" y="1366470"/>
                    <a:pt x="5166164" y="1455956"/>
                  </a:cubicBezTo>
                  <a:cubicBezTo>
                    <a:pt x="5476274" y="1635061"/>
                    <a:pt x="5667309" y="1965874"/>
                    <a:pt x="5667309" y="2323815"/>
                  </a:cubicBezTo>
                  <a:cubicBezTo>
                    <a:pt x="5667309" y="2681891"/>
                    <a:pt x="5476274" y="3012704"/>
                    <a:pt x="5166164" y="3191674"/>
                  </a:cubicBezTo>
                  <a:lnTo>
                    <a:pt x="2727809" y="4593206"/>
                  </a:lnTo>
                  <a:lnTo>
                    <a:pt x="0" y="4593206"/>
                  </a:lnTo>
                  <a:lnTo>
                    <a:pt x="0" y="3899998"/>
                  </a:lnTo>
                  <a:cubicBezTo>
                    <a:pt x="228701" y="3847495"/>
                    <a:pt x="472523" y="3881508"/>
                    <a:pt x="681514" y="4002171"/>
                  </a:cubicBezTo>
                  <a:cubicBezTo>
                    <a:pt x="764138" y="4049816"/>
                    <a:pt x="867418" y="3990159"/>
                    <a:pt x="867418" y="3894870"/>
                  </a:cubicBezTo>
                  <a:lnTo>
                    <a:pt x="867418" y="3894735"/>
                  </a:lnTo>
                  <a:cubicBezTo>
                    <a:pt x="867418" y="3558793"/>
                    <a:pt x="1046842" y="3248227"/>
                    <a:pt x="1337916" y="3080189"/>
                  </a:cubicBezTo>
                  <a:lnTo>
                    <a:pt x="4163740" y="1455956"/>
                  </a:lnTo>
                  <a:cubicBezTo>
                    <a:pt x="4318862" y="1366470"/>
                    <a:pt x="4491806" y="1321660"/>
                    <a:pt x="4664884" y="1321660"/>
                  </a:cubicBezTo>
                  <a:close/>
                  <a:moveTo>
                    <a:pt x="6941582" y="0"/>
                  </a:moveTo>
                  <a:cubicBezTo>
                    <a:pt x="7114508" y="0"/>
                    <a:pt x="7287569" y="44816"/>
                    <a:pt x="7442676" y="134313"/>
                  </a:cubicBezTo>
                  <a:cubicBezTo>
                    <a:pt x="7752755" y="313308"/>
                    <a:pt x="7943770" y="644164"/>
                    <a:pt x="7943770" y="1002287"/>
                  </a:cubicBezTo>
                  <a:cubicBezTo>
                    <a:pt x="7943770" y="1360276"/>
                    <a:pt x="7752755" y="1691132"/>
                    <a:pt x="7442676" y="1870261"/>
                  </a:cubicBezTo>
                  <a:lnTo>
                    <a:pt x="7173905" y="2025363"/>
                  </a:lnTo>
                  <a:cubicBezTo>
                    <a:pt x="6863826" y="2204357"/>
                    <a:pt x="6481796" y="2204357"/>
                    <a:pt x="6171582" y="2025363"/>
                  </a:cubicBezTo>
                  <a:cubicBezTo>
                    <a:pt x="5861503" y="1846369"/>
                    <a:pt x="5670488" y="1515512"/>
                    <a:pt x="5670488" y="1157389"/>
                  </a:cubicBezTo>
                  <a:cubicBezTo>
                    <a:pt x="5670488" y="799265"/>
                    <a:pt x="5861503" y="468409"/>
                    <a:pt x="6171582" y="289415"/>
                  </a:cubicBezTo>
                  <a:lnTo>
                    <a:pt x="6440353" y="134313"/>
                  </a:lnTo>
                  <a:cubicBezTo>
                    <a:pt x="6595460" y="44816"/>
                    <a:pt x="6768521" y="0"/>
                    <a:pt x="6941582" y="0"/>
                  </a:cubicBezTo>
                  <a:close/>
                </a:path>
              </a:pathLst>
            </a:custGeom>
            <a:gradFill flip="none" rotWithShape="1">
              <a:gsLst>
                <a:gs pos="50000">
                  <a:srgbClr val="F5F0ED">
                    <a:alpha val="50000"/>
                  </a:srgbClr>
                </a:gs>
                <a:gs pos="0">
                  <a:schemeClr val="bg1">
                    <a:alpha val="20000"/>
                  </a:schemeClr>
                </a:gs>
                <a:gs pos="100000">
                  <a:srgbClr val="F5F0ED"/>
                </a:gs>
              </a:gsLst>
              <a:lin ang="9600000" scaled="0"/>
              <a:tileRect/>
            </a:gradFill>
            <a:ln>
              <a:noFill/>
            </a:ln>
          </p:spPr>
          <p:txBody>
            <a:bodyPr vert="horz" wrap="square" lIns="121920" tIns="60960" rIns="121920" bIns="60960" numCol="1" anchor="t" anchorCtr="0" compatLnSpc="1">
              <a:prstTxWarp prst="textNoShape">
                <a:avLst/>
              </a:prstTxWarp>
            </a:bodyPr>
            <a:lstStyle/>
            <a:p>
              <a:pPr lvl="0"/>
              <a:endParaRPr lang="en-US" sz="3200" noProof="0" dirty="0"/>
            </a:p>
          </p:txBody>
        </p:sp>
      </p:grpSp>
      <p:sp>
        <p:nvSpPr>
          <p:cNvPr id="2" name="Title 1">
            <a:extLst>
              <a:ext uri="{FF2B5EF4-FFF2-40B4-BE49-F238E27FC236}">
                <a16:creationId xmlns:a16="http://schemas.microsoft.com/office/drawing/2014/main" id="{8D0607B0-3290-40EF-9B9C-15A131E44C37}"/>
              </a:ext>
            </a:extLst>
          </p:cNvPr>
          <p:cNvSpPr>
            <a:spLocks noGrp="1"/>
          </p:cNvSpPr>
          <p:nvPr>
            <p:ph type="title" hasCustomPrompt="1"/>
          </p:nvPr>
        </p:nvSpPr>
        <p:spPr>
          <a:xfrm>
            <a:off x="426720" y="460381"/>
            <a:ext cx="11383503" cy="631819"/>
          </a:xfrm>
          <a:prstGeom prst="rect">
            <a:avLst/>
          </a:prstGeom>
        </p:spPr>
        <p:txBody>
          <a:bodyPr>
            <a:noAutofit/>
          </a:bodyPr>
          <a:lstStyle>
            <a:lvl1pPr>
              <a:defRPr sz="2400"/>
            </a:lvl1pPr>
          </a:lstStyle>
          <a:p>
            <a:r>
              <a:rPr lang="en-US" noProof="0"/>
              <a:t>Click to edit Master title style for 1 or 2 line headlines</a:t>
            </a:r>
          </a:p>
        </p:txBody>
      </p:sp>
      <p:sp>
        <p:nvSpPr>
          <p:cNvPr id="3" name="Marcador de fecha 2">
            <a:extLst>
              <a:ext uri="{FF2B5EF4-FFF2-40B4-BE49-F238E27FC236}">
                <a16:creationId xmlns:a16="http://schemas.microsoft.com/office/drawing/2014/main" id="{72ABC913-1CFA-4D2E-9793-B5C513131442}"/>
              </a:ext>
            </a:extLst>
          </p:cNvPr>
          <p:cNvSpPr>
            <a:spLocks noGrp="1"/>
          </p:cNvSpPr>
          <p:nvPr>
            <p:ph type="dt" sz="half" idx="10"/>
          </p:nvPr>
        </p:nvSpPr>
        <p:spPr/>
        <p:txBody>
          <a:bodyPr/>
          <a:lstStyle/>
          <a:p>
            <a:endParaRPr lang="en-US" noProof="0" dirty="0"/>
          </a:p>
        </p:txBody>
      </p:sp>
      <p:sp>
        <p:nvSpPr>
          <p:cNvPr id="4" name="Marcador de pie de página 3">
            <a:extLst>
              <a:ext uri="{FF2B5EF4-FFF2-40B4-BE49-F238E27FC236}">
                <a16:creationId xmlns:a16="http://schemas.microsoft.com/office/drawing/2014/main" id="{323FA7E8-DD6E-4C48-B8AE-E136E80CFCC5}"/>
              </a:ext>
            </a:extLst>
          </p:cNvPr>
          <p:cNvSpPr>
            <a:spLocks noGrp="1"/>
          </p:cNvSpPr>
          <p:nvPr>
            <p:ph type="ftr" sz="quarter" idx="11"/>
          </p:nvPr>
        </p:nvSpPr>
        <p:spPr/>
        <p:txBody>
          <a:body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5AC6DB90-66C4-4261-888D-05A43B14D162}"/>
              </a:ext>
            </a:extLst>
          </p:cNvPr>
          <p:cNvSpPr>
            <a:spLocks noGrp="1"/>
          </p:cNvSpPr>
          <p:nvPr>
            <p:ph type="sldNum" sz="quarter" idx="12"/>
          </p:nvPr>
        </p:nvSpPr>
        <p:spPr/>
        <p:txBody>
          <a:bodyPr/>
          <a:lstStyle/>
          <a:p>
            <a:fld id="{75936602-DEDF-4B15-861F-E2D79C481905}" type="slidenum">
              <a:rPr lang="en-US" noProof="0" smtClean="0"/>
              <a:pPr/>
              <a:t>‹#›</a:t>
            </a:fld>
            <a:endParaRPr lang="en-US" noProof="0" dirty="0"/>
          </a:p>
        </p:txBody>
      </p:sp>
      <p:pic>
        <p:nvPicPr>
          <p:cNvPr id="11" name="Gráfico 10">
            <a:extLst>
              <a:ext uri="{FF2B5EF4-FFF2-40B4-BE49-F238E27FC236}">
                <a16:creationId xmlns:a16="http://schemas.microsoft.com/office/drawing/2014/main" id="{B2071CF4-DE28-427E-A6E9-ED755B000B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6198423"/>
            <a:ext cx="784800" cy="425833"/>
          </a:xfrm>
          <a:prstGeom prst="rect">
            <a:avLst/>
          </a:prstGeom>
        </p:spPr>
      </p:pic>
      <p:cxnSp>
        <p:nvCxnSpPr>
          <p:cNvPr id="13" name="Conector recto 12">
            <a:extLst>
              <a:ext uri="{FF2B5EF4-FFF2-40B4-BE49-F238E27FC236}">
                <a16:creationId xmlns:a16="http://schemas.microsoft.com/office/drawing/2014/main" id="{D0C46B50-0675-4299-9074-9007361A2DDB}"/>
              </a:ext>
            </a:extLst>
          </p:cNvPr>
          <p:cNvCxnSpPr>
            <a:cxnSpLocks/>
          </p:cNvCxnSpPr>
          <p:nvPr userDrawn="1"/>
        </p:nvCxnSpPr>
        <p:spPr>
          <a:xfrm>
            <a:off x="1378162" y="6305550"/>
            <a:ext cx="0" cy="2095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69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2_Full Page Photo Slide">
    <p:bg>
      <p:bgPr>
        <a:solidFill>
          <a:schemeClr val="tx2"/>
        </a:solidFill>
        <a:effectLst/>
      </p:bgPr>
    </p:bg>
    <p:spTree>
      <p:nvGrpSpPr>
        <p:cNvPr id="1" name=""/>
        <p:cNvGrpSpPr/>
        <p:nvPr/>
      </p:nvGrpSpPr>
      <p:grpSpPr>
        <a:xfrm>
          <a:off x="0" y="0"/>
          <a:ext cx="0" cy="0"/>
          <a:chOff x="0" y="0"/>
          <a:chExt cx="0" cy="0"/>
        </a:xfrm>
      </p:grpSpPr>
      <p:sp>
        <p:nvSpPr>
          <p:cNvPr id="20" name="Forma libre: forma 19">
            <a:extLst>
              <a:ext uri="{FF2B5EF4-FFF2-40B4-BE49-F238E27FC236}">
                <a16:creationId xmlns:a16="http://schemas.microsoft.com/office/drawing/2014/main" id="{7A873534-3831-4FB4-B406-4890AA6F43D3}"/>
              </a:ext>
            </a:extLst>
          </p:cNvPr>
          <p:cNvSpPr>
            <a:spLocks/>
          </p:cNvSpPr>
          <p:nvPr userDrawn="1"/>
        </p:nvSpPr>
        <p:spPr bwMode="auto">
          <a:xfrm>
            <a:off x="1" y="682979"/>
            <a:ext cx="4289808" cy="5355872"/>
          </a:xfrm>
          <a:custGeom>
            <a:avLst/>
            <a:gdLst>
              <a:gd name="connsiteX0" fmla="*/ 2112176 w 3687856"/>
              <a:gd name="connsiteY0" fmla="*/ 0 h 4604327"/>
              <a:gd name="connsiteX1" fmla="*/ 3475929 w 3687856"/>
              <a:gd name="connsiteY1" fmla="*/ 786741 h 4604327"/>
              <a:gd name="connsiteX2" fmla="*/ 2899880 w 3687856"/>
              <a:gd name="connsiteY2" fmla="*/ 2933390 h 4604327"/>
              <a:gd name="connsiteX3" fmla="*/ 0 w 3687856"/>
              <a:gd name="connsiteY3" fmla="*/ 4604327 h 4604327"/>
              <a:gd name="connsiteX4" fmla="*/ 0 w 3687856"/>
              <a:gd name="connsiteY4" fmla="*/ 975343 h 4604327"/>
              <a:gd name="connsiteX5" fmla="*/ 1326655 w 3687856"/>
              <a:gd name="connsiteY5" fmla="*/ 211396 h 4604327"/>
              <a:gd name="connsiteX6" fmla="*/ 2112176 w 3687856"/>
              <a:gd name="connsiteY6" fmla="*/ 0 h 46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856" h="4604327">
                <a:moveTo>
                  <a:pt x="2112176" y="0"/>
                </a:moveTo>
                <a:cubicBezTo>
                  <a:pt x="2655495" y="0"/>
                  <a:pt x="3185723" y="283314"/>
                  <a:pt x="3475929" y="786741"/>
                </a:cubicBezTo>
                <a:cubicBezTo>
                  <a:pt x="3912330" y="1538613"/>
                  <a:pt x="3652671" y="2499701"/>
                  <a:pt x="2899880" y="2933390"/>
                </a:cubicBezTo>
                <a:lnTo>
                  <a:pt x="0" y="4604327"/>
                </a:lnTo>
                <a:lnTo>
                  <a:pt x="0" y="975343"/>
                </a:lnTo>
                <a:lnTo>
                  <a:pt x="1326655" y="211396"/>
                </a:lnTo>
                <a:cubicBezTo>
                  <a:pt x="1575403" y="67560"/>
                  <a:pt x="1845972" y="0"/>
                  <a:pt x="2112176" y="0"/>
                </a:cubicBezTo>
                <a:close/>
              </a:path>
            </a:pathLst>
          </a:custGeom>
          <a:gradFill flip="none" rotWithShape="1">
            <a:gsLst>
              <a:gs pos="60000">
                <a:srgbClr val="009FDA">
                  <a:alpha val="47000"/>
                </a:srgbClr>
              </a:gs>
              <a:gs pos="100000">
                <a:srgbClr val="009FDA"/>
              </a:gs>
              <a:gs pos="0">
                <a:srgbClr val="009FDA">
                  <a:alpha val="0"/>
                </a:srgbClr>
              </a:gs>
            </a:gsLst>
            <a:lin ang="96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9" name="Forma libre: forma 38">
            <a:extLst>
              <a:ext uri="{FF2B5EF4-FFF2-40B4-BE49-F238E27FC236}">
                <a16:creationId xmlns:a16="http://schemas.microsoft.com/office/drawing/2014/main" id="{DD523D9C-76C2-49A0-8F1C-1F09BEC8E765}"/>
              </a:ext>
            </a:extLst>
          </p:cNvPr>
          <p:cNvSpPr/>
          <p:nvPr userDrawn="1"/>
        </p:nvSpPr>
        <p:spPr>
          <a:xfrm>
            <a:off x="6133050" y="3"/>
            <a:ext cx="6058951" cy="5448553"/>
          </a:xfrm>
          <a:custGeom>
            <a:avLst/>
            <a:gdLst>
              <a:gd name="connsiteX0" fmla="*/ 1530538 w 6058951"/>
              <a:gd name="connsiteY0" fmla="*/ 0 h 5448553"/>
              <a:gd name="connsiteX1" fmla="*/ 6058951 w 6058951"/>
              <a:gd name="connsiteY1" fmla="*/ 0 h 5448553"/>
              <a:gd name="connsiteX2" fmla="*/ 6058951 w 6058951"/>
              <a:gd name="connsiteY2" fmla="*/ 4074756 h 5448553"/>
              <a:gd name="connsiteX3" fmla="*/ 4347711 w 6058951"/>
              <a:gd name="connsiteY3" fmla="*/ 5060788 h 5448553"/>
              <a:gd name="connsiteX4" fmla="*/ 388242 w 6058951"/>
              <a:gd name="connsiteY4" fmla="*/ 4001940 h 5448553"/>
              <a:gd name="connsiteX5" fmla="*/ 1448383 w 6058951"/>
              <a:gd name="connsiteY5" fmla="*/ 47308 h 54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951" h="5448553">
                <a:moveTo>
                  <a:pt x="1530538" y="0"/>
                </a:moveTo>
                <a:lnTo>
                  <a:pt x="6058951" y="0"/>
                </a:lnTo>
                <a:lnTo>
                  <a:pt x="6058951" y="4074756"/>
                </a:lnTo>
                <a:lnTo>
                  <a:pt x="4347711" y="5060788"/>
                </a:lnTo>
                <a:cubicBezTo>
                  <a:pt x="2962297" y="5858933"/>
                  <a:pt x="1191379" y="5385661"/>
                  <a:pt x="388242" y="4001940"/>
                </a:cubicBezTo>
                <a:cubicBezTo>
                  <a:pt x="-410881" y="2614209"/>
                  <a:pt x="62970" y="845453"/>
                  <a:pt x="1448383" y="47308"/>
                </a:cubicBezTo>
                <a:close/>
              </a:path>
            </a:pathLst>
          </a:custGeom>
          <a:gradFill flip="none" rotWithShape="1">
            <a:gsLst>
              <a:gs pos="60000">
                <a:srgbClr val="009FDA">
                  <a:alpha val="47000"/>
                </a:srgbClr>
              </a:gs>
              <a:gs pos="100000">
                <a:srgbClr val="009FDA"/>
              </a:gs>
              <a:gs pos="0">
                <a:srgbClr val="009FDA">
                  <a:alpha val="0"/>
                </a:srgbClr>
              </a:gs>
            </a:gsLst>
            <a:lin ang="198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3" name="Marcador de pie de página 2">
            <a:extLst>
              <a:ext uri="{FF2B5EF4-FFF2-40B4-BE49-F238E27FC236}">
                <a16:creationId xmlns:a16="http://schemas.microsoft.com/office/drawing/2014/main" id="{5D65E538-1895-4A22-BA3E-2BF0448103E1}"/>
              </a:ext>
            </a:extLst>
          </p:cNvPr>
          <p:cNvSpPr>
            <a:spLocks noGrp="1"/>
          </p:cNvSpPr>
          <p:nvPr>
            <p:ph type="ftr" sz="quarter" idx="14"/>
          </p:nvPr>
        </p:nvSpPr>
        <p:spPr/>
        <p:txBody>
          <a:bodyPr/>
          <a:lstStyle>
            <a:lvl1pPr>
              <a:defRPr>
                <a:solidFill>
                  <a:schemeClr val="bg1"/>
                </a:solidFill>
              </a:defRPr>
            </a:lvl1pPr>
          </a:lstStyle>
          <a:p>
            <a:r>
              <a:rPr lang="en-US" noProof="0" dirty="0"/>
              <a:t>© 2022 Information Resources Inc. (IRI). Confidential and proprietary. </a:t>
            </a:r>
          </a:p>
        </p:txBody>
      </p:sp>
      <p:sp>
        <p:nvSpPr>
          <p:cNvPr id="4" name="Marcador de número de diapositiva 3">
            <a:extLst>
              <a:ext uri="{FF2B5EF4-FFF2-40B4-BE49-F238E27FC236}">
                <a16:creationId xmlns:a16="http://schemas.microsoft.com/office/drawing/2014/main" id="{82D0281A-F008-4BE5-956E-6F8A51D86BA1}"/>
              </a:ext>
            </a:extLst>
          </p:cNvPr>
          <p:cNvSpPr>
            <a:spLocks noGrp="1"/>
          </p:cNvSpPr>
          <p:nvPr>
            <p:ph type="sldNum" sz="quarter" idx="15"/>
          </p:nvPr>
        </p:nvSpPr>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42" name="Forma libre: forma 41">
            <a:extLst>
              <a:ext uri="{FF2B5EF4-FFF2-40B4-BE49-F238E27FC236}">
                <a16:creationId xmlns:a16="http://schemas.microsoft.com/office/drawing/2014/main" id="{0C58402C-09B1-4128-A434-EFE1E22759C9}"/>
              </a:ext>
            </a:extLst>
          </p:cNvPr>
          <p:cNvSpPr>
            <a:spLocks/>
          </p:cNvSpPr>
          <p:nvPr userDrawn="1"/>
        </p:nvSpPr>
        <p:spPr bwMode="auto">
          <a:xfrm>
            <a:off x="10255444" y="3109710"/>
            <a:ext cx="1936556" cy="2403671"/>
          </a:xfrm>
          <a:custGeom>
            <a:avLst/>
            <a:gdLst>
              <a:gd name="connsiteX0" fmla="*/ 1936556 w 1936556"/>
              <a:gd name="connsiteY0" fmla="*/ 0 h 2403671"/>
              <a:gd name="connsiteX1" fmla="*/ 1936556 w 1936556"/>
              <a:gd name="connsiteY1" fmla="*/ 1882681 h 2403671"/>
              <a:gd name="connsiteX2" fmla="*/ 1222812 w 1936556"/>
              <a:gd name="connsiteY2" fmla="*/ 2294714 h 2403671"/>
              <a:gd name="connsiteX3" fmla="*/ 407398 w 1936556"/>
              <a:gd name="connsiteY3" fmla="*/ 2294714 h 2403671"/>
              <a:gd name="connsiteX4" fmla="*/ 0 w 1936556"/>
              <a:gd name="connsiteY4" fmla="*/ 1588737 h 2403671"/>
              <a:gd name="connsiteX5" fmla="*/ 407398 w 1936556"/>
              <a:gd name="connsiteY5" fmla="*/ 882759 h 2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6556" h="2403671">
                <a:moveTo>
                  <a:pt x="1936556" y="0"/>
                </a:moveTo>
                <a:lnTo>
                  <a:pt x="1936556" y="1882681"/>
                </a:lnTo>
                <a:lnTo>
                  <a:pt x="1222812" y="2294714"/>
                </a:lnTo>
                <a:cubicBezTo>
                  <a:pt x="970584" y="2439990"/>
                  <a:pt x="659626" y="2439990"/>
                  <a:pt x="407398" y="2294714"/>
                </a:cubicBezTo>
                <a:cubicBezTo>
                  <a:pt x="155170" y="2148821"/>
                  <a:pt x="0" y="1879906"/>
                  <a:pt x="0" y="1588737"/>
                </a:cubicBezTo>
                <a:cubicBezTo>
                  <a:pt x="0" y="1297567"/>
                  <a:pt x="155170" y="1028653"/>
                  <a:pt x="407398" y="882759"/>
                </a:cubicBezTo>
                <a:close/>
              </a:path>
            </a:pathLst>
          </a:custGeom>
          <a:gradFill flip="none" rotWithShape="1">
            <a:gsLst>
              <a:gs pos="44000">
                <a:srgbClr val="C9DD03">
                  <a:alpha val="50000"/>
                </a:srgbClr>
              </a:gs>
              <a:gs pos="100000">
                <a:srgbClr val="C9DD03"/>
              </a:gs>
              <a:gs pos="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40" name="Marcador de fecha 1">
            <a:extLst>
              <a:ext uri="{FF2B5EF4-FFF2-40B4-BE49-F238E27FC236}">
                <a16:creationId xmlns:a16="http://schemas.microsoft.com/office/drawing/2014/main" id="{25BDE99E-6982-437E-8DFD-F94ED732F9DD}"/>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pic>
        <p:nvPicPr>
          <p:cNvPr id="13" name="Gráfico 12">
            <a:extLst>
              <a:ext uri="{FF2B5EF4-FFF2-40B4-BE49-F238E27FC236}">
                <a16:creationId xmlns:a16="http://schemas.microsoft.com/office/drawing/2014/main" id="{EE2C419C-9E16-4C0C-9F7C-DBA31354B2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
        <p:nvSpPr>
          <p:cNvPr id="14" name="Text Placeholder 7">
            <a:extLst>
              <a:ext uri="{FF2B5EF4-FFF2-40B4-BE49-F238E27FC236}">
                <a16:creationId xmlns:a16="http://schemas.microsoft.com/office/drawing/2014/main" id="{F6CFD278-A753-47F7-A353-8B1064B8B601}"/>
              </a:ext>
            </a:extLst>
          </p:cNvPr>
          <p:cNvSpPr>
            <a:spLocks noGrp="1"/>
          </p:cNvSpPr>
          <p:nvPr>
            <p:ph type="body" sz="quarter" idx="10" hasCustomPrompt="1"/>
          </p:nvPr>
        </p:nvSpPr>
        <p:spPr>
          <a:xfrm>
            <a:off x="1225550" y="3708323"/>
            <a:ext cx="4948238"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19" name="Text Placeholder 9">
            <a:extLst>
              <a:ext uri="{FF2B5EF4-FFF2-40B4-BE49-F238E27FC236}">
                <a16:creationId xmlns:a16="http://schemas.microsoft.com/office/drawing/2014/main" id="{2C365A20-7C17-430C-A453-1880D20676D5}"/>
              </a:ext>
            </a:extLst>
          </p:cNvPr>
          <p:cNvSpPr>
            <a:spLocks noGrp="1"/>
          </p:cNvSpPr>
          <p:nvPr>
            <p:ph type="body" sz="quarter" idx="11" hasCustomPrompt="1"/>
          </p:nvPr>
        </p:nvSpPr>
        <p:spPr>
          <a:xfrm>
            <a:off x="1225550" y="4865504"/>
            <a:ext cx="4948238"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21" name="Title 1">
            <a:extLst>
              <a:ext uri="{FF2B5EF4-FFF2-40B4-BE49-F238E27FC236}">
                <a16:creationId xmlns:a16="http://schemas.microsoft.com/office/drawing/2014/main" id="{8D36C88D-29A5-4245-B365-ABC41A3C1BC6}"/>
              </a:ext>
            </a:extLst>
          </p:cNvPr>
          <p:cNvSpPr>
            <a:spLocks noGrp="1"/>
          </p:cNvSpPr>
          <p:nvPr>
            <p:ph type="ctrTitle" hasCustomPrompt="1"/>
          </p:nvPr>
        </p:nvSpPr>
        <p:spPr>
          <a:xfrm>
            <a:off x="1225552" y="1615947"/>
            <a:ext cx="4948236" cy="1855055"/>
          </a:xfrm>
          <a:prstGeom prst="rect">
            <a:avLst/>
          </a:prstGeom>
        </p:spPr>
        <p:txBody>
          <a:bodyPr vert="horz" lIns="0" tIns="0" rIns="0" bIns="0" rtlCol="0" anchor="b" anchorCtr="0">
            <a:noAutofit/>
          </a:bodyPr>
          <a:lstStyle>
            <a:lvl1pPr>
              <a:lnSpc>
                <a:spcPct val="85000"/>
              </a:lnSpc>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22" name="Subtitle 2">
            <a:extLst>
              <a:ext uri="{FF2B5EF4-FFF2-40B4-BE49-F238E27FC236}">
                <a16:creationId xmlns:a16="http://schemas.microsoft.com/office/drawing/2014/main" id="{4AA25219-F52F-4E81-827F-02FC51BE3701}"/>
              </a:ext>
            </a:extLst>
          </p:cNvPr>
          <p:cNvSpPr>
            <a:spLocks noGrp="1"/>
          </p:cNvSpPr>
          <p:nvPr>
            <p:ph type="subTitle" idx="1" hasCustomPrompt="1"/>
          </p:nvPr>
        </p:nvSpPr>
        <p:spPr>
          <a:xfrm>
            <a:off x="1225552" y="457200"/>
            <a:ext cx="4948236" cy="790769"/>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Tree>
    <p:extLst>
      <p:ext uri="{BB962C8B-B14F-4D97-AF65-F5344CB8AC3E}">
        <p14:creationId xmlns:p14="http://schemas.microsoft.com/office/powerpoint/2010/main" val="8670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_Full Page Photo Slide">
    <p:bg>
      <p:bgPr>
        <a:solidFill>
          <a:schemeClr val="bg1"/>
        </a:solidFill>
        <a:effectLst/>
      </p:bgPr>
    </p:bg>
    <p:spTree>
      <p:nvGrpSpPr>
        <p:cNvPr id="1" name=""/>
        <p:cNvGrpSpPr/>
        <p:nvPr/>
      </p:nvGrpSpPr>
      <p:grpSpPr>
        <a:xfrm>
          <a:off x="0" y="0"/>
          <a:ext cx="0" cy="0"/>
          <a:chOff x="0" y="0"/>
          <a:chExt cx="0" cy="0"/>
        </a:xfrm>
      </p:grpSpPr>
      <p:sp>
        <p:nvSpPr>
          <p:cNvPr id="32" name="Forma libre: forma 31">
            <a:extLst>
              <a:ext uri="{FF2B5EF4-FFF2-40B4-BE49-F238E27FC236}">
                <a16:creationId xmlns:a16="http://schemas.microsoft.com/office/drawing/2014/main" id="{6C8DDCC3-854B-435A-9211-E13C6BD6928C}"/>
              </a:ext>
            </a:extLst>
          </p:cNvPr>
          <p:cNvSpPr>
            <a:spLocks/>
          </p:cNvSpPr>
          <p:nvPr userDrawn="1"/>
        </p:nvSpPr>
        <p:spPr bwMode="auto">
          <a:xfrm>
            <a:off x="0" y="0"/>
            <a:ext cx="12192000" cy="6858000"/>
          </a:xfrm>
          <a:custGeom>
            <a:avLst/>
            <a:gdLst>
              <a:gd name="connsiteX0" fmla="*/ 8147991 w 9144000"/>
              <a:gd name="connsiteY0" fmla="*/ 0 h 5143500"/>
              <a:gd name="connsiteX1" fmla="*/ 9144000 w 9144000"/>
              <a:gd name="connsiteY1" fmla="*/ 0 h 5143500"/>
              <a:gd name="connsiteX2" fmla="*/ 9144000 w 9144000"/>
              <a:gd name="connsiteY2" fmla="*/ 2427131 h 5143500"/>
              <a:gd name="connsiteX3" fmla="*/ 4436844 w 9144000"/>
              <a:gd name="connsiteY3" fmla="*/ 5143500 h 5143500"/>
              <a:gd name="connsiteX4" fmla="*/ 0 w 9144000"/>
              <a:gd name="connsiteY4" fmla="*/ 5143500 h 5143500"/>
              <a:gd name="connsiteX5" fmla="*/ 0 w 9144000"/>
              <a:gd name="connsiteY5" fmla="*/ 470167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8147991" y="0"/>
                </a:moveTo>
                <a:lnTo>
                  <a:pt x="9144000" y="0"/>
                </a:lnTo>
                <a:lnTo>
                  <a:pt x="9144000" y="2427131"/>
                </a:lnTo>
                <a:lnTo>
                  <a:pt x="4436844" y="5143500"/>
                </a:lnTo>
                <a:lnTo>
                  <a:pt x="0" y="5143500"/>
                </a:lnTo>
                <a:lnTo>
                  <a:pt x="0" y="4701676"/>
                </a:lnTo>
                <a:close/>
              </a:path>
            </a:pathLst>
          </a:custGeom>
          <a:gradFill flip="none" rotWithShape="1">
            <a:gsLst>
              <a:gs pos="44000">
                <a:srgbClr val="009FDA">
                  <a:alpha val="50000"/>
                </a:srgbClr>
              </a:gs>
              <a:gs pos="100000">
                <a:srgbClr val="009FDA"/>
              </a:gs>
              <a:gs pos="0">
                <a:srgbClr val="009FDA">
                  <a:alpha val="0"/>
                </a:srgbClr>
              </a:gs>
            </a:gsLst>
            <a:lin ang="19800000" scaled="0"/>
            <a:tileRect/>
          </a:gradFill>
          <a:ln>
            <a:noFill/>
          </a:ln>
        </p:spPr>
        <p:txBody>
          <a:bodyPr vert="horz" wrap="square" lIns="91440" tIns="45720" rIns="91440" bIns="45720" numCol="1" anchor="t" anchorCtr="0" compatLnSpc="1">
            <a:prstTxWarp prst="textNoShape">
              <a:avLst/>
            </a:prstTxWarp>
            <a:noAutofit/>
          </a:bodyPr>
          <a:lstStyle/>
          <a:p>
            <a:pPr lvl="0"/>
            <a:endParaRPr lang="en-US" sz="3200" kern="0" noProof="0" dirty="0">
              <a:solidFill>
                <a:srgbClr val="616365"/>
              </a:solidFill>
              <a:latin typeface="Encode Sans"/>
            </a:endParaRPr>
          </a:p>
        </p:txBody>
      </p:sp>
      <p:sp>
        <p:nvSpPr>
          <p:cNvPr id="59" name="Text Placeholder 7">
            <a:extLst>
              <a:ext uri="{FF2B5EF4-FFF2-40B4-BE49-F238E27FC236}">
                <a16:creationId xmlns:a16="http://schemas.microsoft.com/office/drawing/2014/main" id="{4DE9F6E3-7E06-4915-BC59-FC94EA3EC641}"/>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accent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60" name="Text Placeholder 9">
            <a:extLst>
              <a:ext uri="{FF2B5EF4-FFF2-40B4-BE49-F238E27FC236}">
                <a16:creationId xmlns:a16="http://schemas.microsoft.com/office/drawing/2014/main" id="{B93DDEE0-1294-4824-8184-7599ED28B6B1}"/>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accent1"/>
                </a:solidFill>
              </a:defRPr>
            </a:lvl1pPr>
          </a:lstStyle>
          <a:p>
            <a:pPr lvl="0"/>
            <a:r>
              <a:rPr lang="en-US" noProof="0"/>
              <a:t>Click to edit Master text styles</a:t>
            </a:r>
          </a:p>
        </p:txBody>
      </p:sp>
      <p:sp>
        <p:nvSpPr>
          <p:cNvPr id="61" name="Title 1">
            <a:extLst>
              <a:ext uri="{FF2B5EF4-FFF2-40B4-BE49-F238E27FC236}">
                <a16:creationId xmlns:a16="http://schemas.microsoft.com/office/drawing/2014/main" id="{DBC7C3CF-1F40-453C-8269-10E73603E6EA}"/>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lvl1pPr>
          </a:lstStyle>
          <a:p>
            <a:pPr lvl="0">
              <a:lnSpc>
                <a:spcPct val="80000"/>
              </a:lnSpc>
            </a:pPr>
            <a:r>
              <a:rPr lang="en-US" noProof="0"/>
              <a:t>Click to edit master title – 3 lines of copy max</a:t>
            </a:r>
          </a:p>
        </p:txBody>
      </p:sp>
      <p:sp>
        <p:nvSpPr>
          <p:cNvPr id="62" name="Subtitle 2">
            <a:extLst>
              <a:ext uri="{FF2B5EF4-FFF2-40B4-BE49-F238E27FC236}">
                <a16:creationId xmlns:a16="http://schemas.microsoft.com/office/drawing/2014/main" id="{96265FCC-49BA-448E-A39B-3D5DFCAB4D14}"/>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36" name="Marcador de posición de imagen 35">
            <a:extLst>
              <a:ext uri="{FF2B5EF4-FFF2-40B4-BE49-F238E27FC236}">
                <a16:creationId xmlns:a16="http://schemas.microsoft.com/office/drawing/2014/main" id="{35EDAA2F-D09C-4C92-ADFC-CFFF7C7203D7}"/>
              </a:ext>
            </a:extLst>
          </p:cNvPr>
          <p:cNvSpPr>
            <a:spLocks noGrp="1"/>
          </p:cNvSpPr>
          <p:nvPr>
            <p:ph type="pic" sz="quarter" idx="12"/>
          </p:nvPr>
        </p:nvSpPr>
        <p:spPr bwMode="gray">
          <a:xfrm>
            <a:off x="0" y="714832"/>
            <a:ext cx="6194720" cy="6143168"/>
          </a:xfrm>
          <a:custGeom>
            <a:avLst/>
            <a:gdLst>
              <a:gd name="connsiteX0" fmla="*/ 3765475 w 6194720"/>
              <a:gd name="connsiteY0" fmla="*/ 0 h 6143168"/>
              <a:gd name="connsiteX1" fmla="*/ 4980098 w 6194720"/>
              <a:gd name="connsiteY1" fmla="*/ 326228 h 6143168"/>
              <a:gd name="connsiteX2" fmla="*/ 6194720 w 6194720"/>
              <a:gd name="connsiteY2" fmla="*/ 2431041 h 6143168"/>
              <a:gd name="connsiteX3" fmla="*/ 4980098 w 6194720"/>
              <a:gd name="connsiteY3" fmla="*/ 4535854 h 6143168"/>
              <a:gd name="connsiteX4" fmla="*/ 2195828 w 6194720"/>
              <a:gd name="connsiteY4" fmla="*/ 6143168 h 6143168"/>
              <a:gd name="connsiteX5" fmla="*/ 0 w 6194720"/>
              <a:gd name="connsiteY5" fmla="*/ 6143168 h 6143168"/>
              <a:gd name="connsiteX6" fmla="*/ 0 w 6194720"/>
              <a:gd name="connsiteY6" fmla="*/ 1797730 h 6143168"/>
              <a:gd name="connsiteX7" fmla="*/ 2549008 w 6194720"/>
              <a:gd name="connsiteY7" fmla="*/ 326228 h 6143168"/>
              <a:gd name="connsiteX8" fmla="*/ 3765475 w 6194720"/>
              <a:gd name="connsiteY8" fmla="*/ 0 h 61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4720" h="6143168">
                <a:moveTo>
                  <a:pt x="3765475" y="0"/>
                </a:moveTo>
                <a:cubicBezTo>
                  <a:pt x="4183864" y="0"/>
                  <a:pt x="4604099" y="108743"/>
                  <a:pt x="4980098" y="326228"/>
                </a:cubicBezTo>
                <a:cubicBezTo>
                  <a:pt x="5732095" y="761197"/>
                  <a:pt x="6194720" y="1562944"/>
                  <a:pt x="6194720" y="2431041"/>
                </a:cubicBezTo>
                <a:cubicBezTo>
                  <a:pt x="6194720" y="3299139"/>
                  <a:pt x="5732095" y="4100884"/>
                  <a:pt x="4980098" y="4535854"/>
                </a:cubicBezTo>
                <a:lnTo>
                  <a:pt x="2195828" y="6143168"/>
                </a:lnTo>
                <a:lnTo>
                  <a:pt x="0" y="6143168"/>
                </a:lnTo>
                <a:lnTo>
                  <a:pt x="0" y="1797730"/>
                </a:lnTo>
                <a:lnTo>
                  <a:pt x="2549008" y="326228"/>
                </a:lnTo>
                <a:cubicBezTo>
                  <a:pt x="2925007" y="108743"/>
                  <a:pt x="3345240" y="0"/>
                  <a:pt x="3765475" y="0"/>
                </a:cubicBezTo>
                <a:close/>
              </a:path>
            </a:pathLst>
          </a:custGeom>
          <a:solidFill>
            <a:schemeClr val="bg2"/>
          </a:solidFill>
        </p:spPr>
        <p:txBody>
          <a:bodyPr wrap="square">
            <a:noAutofit/>
          </a:bodyPr>
          <a:lstStyle/>
          <a:p>
            <a:endParaRPr lang="en-US" noProof="0" dirty="0"/>
          </a:p>
        </p:txBody>
      </p:sp>
      <p:sp>
        <p:nvSpPr>
          <p:cNvPr id="21" name="Marcador de pie de página 2">
            <a:extLst>
              <a:ext uri="{FF2B5EF4-FFF2-40B4-BE49-F238E27FC236}">
                <a16:creationId xmlns:a16="http://schemas.microsoft.com/office/drawing/2014/main" id="{CB9FE53C-1C48-4EDA-A110-623DDDB4A2BA}"/>
              </a:ext>
            </a:extLst>
          </p:cNvPr>
          <p:cNvSpPr>
            <a:spLocks noGrp="1"/>
          </p:cNvSpPr>
          <p:nvPr>
            <p:ph type="ftr" sz="quarter" idx="14"/>
          </p:nvPr>
        </p:nvSpPr>
        <p:spPr>
          <a:xfrm>
            <a:off x="7337777" y="6363710"/>
            <a:ext cx="4201512" cy="215444"/>
          </a:xfrm>
        </p:spPr>
        <p:txBody>
          <a:bodyPr/>
          <a:lstStyle/>
          <a:p>
            <a:r>
              <a:rPr lang="en-US" noProof="0" dirty="0"/>
              <a:t>© 2022 Information Resources Inc. (IRI). Confidential and proprietary. </a:t>
            </a:r>
          </a:p>
        </p:txBody>
      </p:sp>
      <p:sp>
        <p:nvSpPr>
          <p:cNvPr id="22" name="Marcador de número de diapositiva 3">
            <a:extLst>
              <a:ext uri="{FF2B5EF4-FFF2-40B4-BE49-F238E27FC236}">
                <a16:creationId xmlns:a16="http://schemas.microsoft.com/office/drawing/2014/main" id="{2E9BD621-5939-4A17-8FBA-74B3A210F06D}"/>
              </a:ext>
            </a:extLst>
          </p:cNvPr>
          <p:cNvSpPr>
            <a:spLocks noGrp="1"/>
          </p:cNvSpPr>
          <p:nvPr>
            <p:ph type="sldNum" sz="quarter" idx="15"/>
          </p:nvPr>
        </p:nvSpPr>
        <p:spPr>
          <a:xfrm>
            <a:off x="11381246" y="6348322"/>
            <a:ext cx="428977" cy="246221"/>
          </a:xfrm>
        </p:spPr>
        <p:txBody>
          <a:bodyPr/>
          <a:lstStyle/>
          <a:p>
            <a:fld id="{75936602-DEDF-4B15-861F-E2D79C481905}" type="slidenum">
              <a:rPr lang="en-US" noProof="0" smtClean="0"/>
              <a:pPr/>
              <a:t>‹#›</a:t>
            </a:fld>
            <a:endParaRPr lang="en-US" noProof="0" dirty="0"/>
          </a:p>
        </p:txBody>
      </p:sp>
      <p:sp>
        <p:nvSpPr>
          <p:cNvPr id="23" name="Marcador de fecha 1">
            <a:extLst>
              <a:ext uri="{FF2B5EF4-FFF2-40B4-BE49-F238E27FC236}">
                <a16:creationId xmlns:a16="http://schemas.microsoft.com/office/drawing/2014/main" id="{220BBB2B-CC69-4097-8154-B9C290E356C6}"/>
              </a:ext>
            </a:extLst>
          </p:cNvPr>
          <p:cNvSpPr>
            <a:spLocks noGrp="1"/>
          </p:cNvSpPr>
          <p:nvPr>
            <p:ph type="dt" sz="half" idx="16"/>
          </p:nvPr>
        </p:nvSpPr>
        <p:spPr>
          <a:xfrm>
            <a:off x="4249738" y="6363710"/>
            <a:ext cx="1901847" cy="215444"/>
          </a:xfrm>
        </p:spPr>
        <p:txBody>
          <a:bodyPr/>
          <a:lstStyle>
            <a:lvl1pPr>
              <a:defRPr>
                <a:solidFill>
                  <a:schemeClr val="tx1"/>
                </a:solidFill>
              </a:defRPr>
            </a:lvl1pPr>
          </a:lstStyle>
          <a:p>
            <a:pPr algn="r"/>
            <a:endParaRPr lang="en-US" noProof="0" dirty="0"/>
          </a:p>
        </p:txBody>
      </p:sp>
      <p:cxnSp>
        <p:nvCxnSpPr>
          <p:cNvPr id="13" name="Conector recto 12">
            <a:extLst>
              <a:ext uri="{FF2B5EF4-FFF2-40B4-BE49-F238E27FC236}">
                <a16:creationId xmlns:a16="http://schemas.microsoft.com/office/drawing/2014/main" id="{4B504272-F86D-4546-80A8-AF158E38240D}"/>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áfico 13">
            <a:extLst>
              <a:ext uri="{FF2B5EF4-FFF2-40B4-BE49-F238E27FC236}">
                <a16:creationId xmlns:a16="http://schemas.microsoft.com/office/drawing/2014/main" id="{DA8A2623-5326-42C8-9A93-66B83DC871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8247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5_Full Page Photo Slide">
    <p:bg>
      <p:bgPr>
        <a:solidFill>
          <a:schemeClr val="tx2"/>
        </a:solidFill>
        <a:effectLst/>
      </p:bgPr>
    </p:bg>
    <p:spTree>
      <p:nvGrpSpPr>
        <p:cNvPr id="1" name=""/>
        <p:cNvGrpSpPr/>
        <p:nvPr/>
      </p:nvGrpSpPr>
      <p:grpSpPr>
        <a:xfrm>
          <a:off x="0" y="0"/>
          <a:ext cx="0" cy="0"/>
          <a:chOff x="0" y="0"/>
          <a:chExt cx="0" cy="0"/>
        </a:xfrm>
      </p:grpSpPr>
      <p:sp>
        <p:nvSpPr>
          <p:cNvPr id="32" name="Forma libre: forma 31">
            <a:extLst>
              <a:ext uri="{FF2B5EF4-FFF2-40B4-BE49-F238E27FC236}">
                <a16:creationId xmlns:a16="http://schemas.microsoft.com/office/drawing/2014/main" id="{6C8DDCC3-854B-435A-9211-E13C6BD6928C}"/>
              </a:ext>
            </a:extLst>
          </p:cNvPr>
          <p:cNvSpPr>
            <a:spLocks/>
          </p:cNvSpPr>
          <p:nvPr userDrawn="1"/>
        </p:nvSpPr>
        <p:spPr bwMode="auto">
          <a:xfrm>
            <a:off x="0" y="0"/>
            <a:ext cx="12192000" cy="6858000"/>
          </a:xfrm>
          <a:custGeom>
            <a:avLst/>
            <a:gdLst>
              <a:gd name="connsiteX0" fmla="*/ 8147991 w 9144000"/>
              <a:gd name="connsiteY0" fmla="*/ 0 h 5143500"/>
              <a:gd name="connsiteX1" fmla="*/ 9144000 w 9144000"/>
              <a:gd name="connsiteY1" fmla="*/ 0 h 5143500"/>
              <a:gd name="connsiteX2" fmla="*/ 9144000 w 9144000"/>
              <a:gd name="connsiteY2" fmla="*/ 2427131 h 5143500"/>
              <a:gd name="connsiteX3" fmla="*/ 4436844 w 9144000"/>
              <a:gd name="connsiteY3" fmla="*/ 5143500 h 5143500"/>
              <a:gd name="connsiteX4" fmla="*/ 0 w 9144000"/>
              <a:gd name="connsiteY4" fmla="*/ 5143500 h 5143500"/>
              <a:gd name="connsiteX5" fmla="*/ 0 w 9144000"/>
              <a:gd name="connsiteY5" fmla="*/ 470167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8147991" y="0"/>
                </a:moveTo>
                <a:lnTo>
                  <a:pt x="9144000" y="0"/>
                </a:lnTo>
                <a:lnTo>
                  <a:pt x="9144000" y="2427131"/>
                </a:lnTo>
                <a:lnTo>
                  <a:pt x="4436844" y="5143500"/>
                </a:lnTo>
                <a:lnTo>
                  <a:pt x="0" y="5143500"/>
                </a:lnTo>
                <a:lnTo>
                  <a:pt x="0" y="4701676"/>
                </a:lnTo>
                <a:close/>
              </a:path>
            </a:pathLst>
          </a:custGeom>
          <a:gradFill flip="none" rotWithShape="1">
            <a:gsLst>
              <a:gs pos="44000">
                <a:srgbClr val="C9DD03">
                  <a:alpha val="50000"/>
                </a:srgbClr>
              </a:gs>
              <a:gs pos="100000">
                <a:srgbClr val="C9DD03"/>
              </a:gs>
              <a:gs pos="0">
                <a:srgbClr val="C9DD03">
                  <a:alpha val="0"/>
                </a:srgbClr>
              </a:gs>
            </a:gsLst>
            <a:lin ang="9600000" scaled="0"/>
            <a:tileRect/>
          </a:gradFill>
          <a:ln>
            <a:noFill/>
          </a:ln>
        </p:spPr>
        <p:txBody>
          <a:bodyPr vert="horz" wrap="square" lIns="91440" tIns="45720" rIns="91440" bIns="45720" numCol="1" anchor="t" anchorCtr="0" compatLnSpc="1">
            <a:prstTxWarp prst="textNoShape">
              <a:avLst/>
            </a:prstTxWarp>
          </a:bodyPr>
          <a:lstStyle/>
          <a:p>
            <a:pPr lvl="0"/>
            <a:endParaRPr lang="en-US" sz="3200" kern="0" noProof="0" dirty="0">
              <a:solidFill>
                <a:srgbClr val="616365"/>
              </a:solidFill>
              <a:latin typeface="Encode Sans"/>
            </a:endParaRPr>
          </a:p>
        </p:txBody>
      </p:sp>
      <p:sp>
        <p:nvSpPr>
          <p:cNvPr id="59" name="Text Placeholder 7">
            <a:extLst>
              <a:ext uri="{FF2B5EF4-FFF2-40B4-BE49-F238E27FC236}">
                <a16:creationId xmlns:a16="http://schemas.microsoft.com/office/drawing/2014/main" id="{4DE9F6E3-7E06-4915-BC59-FC94EA3EC641}"/>
              </a:ext>
            </a:extLst>
          </p:cNvPr>
          <p:cNvSpPr>
            <a:spLocks noGrp="1"/>
          </p:cNvSpPr>
          <p:nvPr>
            <p:ph type="body" sz="quarter" idx="10" hasCustomPrompt="1"/>
          </p:nvPr>
        </p:nvSpPr>
        <p:spPr>
          <a:xfrm>
            <a:off x="6485465" y="3708323"/>
            <a:ext cx="4855579" cy="620739"/>
          </a:xfrm>
        </p:spPr>
        <p:txBody>
          <a:bodyPr>
            <a:noAutofit/>
          </a:bodyPr>
          <a:lstStyle>
            <a:lvl1pPr marL="0" indent="0">
              <a:lnSpc>
                <a:spcPct val="100000"/>
              </a:lnSpc>
              <a:spcAft>
                <a:spcPts val="0"/>
              </a:spcAft>
              <a:buNone/>
              <a:defRPr sz="1600" b="1">
                <a:solidFill>
                  <a:schemeClr val="bg1"/>
                </a:solidFill>
              </a:defRPr>
            </a:lvl1pPr>
            <a:lvl2pPr marL="0">
              <a:lnSpc>
                <a:spcPct val="100000"/>
              </a:lnSpc>
              <a:buNone/>
              <a:defRPr sz="1867" b="1">
                <a:solidFill>
                  <a:schemeClr val="tx1"/>
                </a:solidFill>
              </a:defRPr>
            </a:lvl2pPr>
          </a:lstStyle>
          <a:p>
            <a:pPr lvl="0"/>
            <a:r>
              <a:rPr lang="en-US" noProof="0"/>
              <a:t>Click to edit Master text styles</a:t>
            </a:r>
          </a:p>
          <a:p>
            <a:pPr lvl="0"/>
            <a:r>
              <a:rPr lang="en-US" noProof="0"/>
              <a:t>Second level</a:t>
            </a:r>
          </a:p>
        </p:txBody>
      </p:sp>
      <p:sp>
        <p:nvSpPr>
          <p:cNvPr id="60" name="Text Placeholder 9">
            <a:extLst>
              <a:ext uri="{FF2B5EF4-FFF2-40B4-BE49-F238E27FC236}">
                <a16:creationId xmlns:a16="http://schemas.microsoft.com/office/drawing/2014/main" id="{B93DDEE0-1294-4824-8184-7599ED28B6B1}"/>
              </a:ext>
            </a:extLst>
          </p:cNvPr>
          <p:cNvSpPr>
            <a:spLocks noGrp="1"/>
          </p:cNvSpPr>
          <p:nvPr>
            <p:ph type="body" sz="quarter" idx="11" hasCustomPrompt="1"/>
          </p:nvPr>
        </p:nvSpPr>
        <p:spPr>
          <a:xfrm>
            <a:off x="6485465" y="4865504"/>
            <a:ext cx="4855579" cy="465975"/>
          </a:xfrm>
        </p:spPr>
        <p:txBody>
          <a:bodyPr>
            <a:noAutofit/>
          </a:bodyPr>
          <a:lstStyle>
            <a:lvl1pPr marL="0" indent="0">
              <a:lnSpc>
                <a:spcPct val="100000"/>
              </a:lnSpc>
              <a:buNone/>
              <a:defRPr sz="1400" b="0">
                <a:solidFill>
                  <a:schemeClr val="bg1"/>
                </a:solidFill>
              </a:defRPr>
            </a:lvl1pPr>
          </a:lstStyle>
          <a:p>
            <a:pPr lvl="0"/>
            <a:r>
              <a:rPr lang="en-US" noProof="0"/>
              <a:t>Click to edit Master text styles</a:t>
            </a:r>
          </a:p>
        </p:txBody>
      </p:sp>
      <p:sp>
        <p:nvSpPr>
          <p:cNvPr id="61" name="Title 1">
            <a:extLst>
              <a:ext uri="{FF2B5EF4-FFF2-40B4-BE49-F238E27FC236}">
                <a16:creationId xmlns:a16="http://schemas.microsoft.com/office/drawing/2014/main" id="{DBC7C3CF-1F40-453C-8269-10E73603E6EA}"/>
              </a:ext>
            </a:extLst>
          </p:cNvPr>
          <p:cNvSpPr>
            <a:spLocks noGrp="1"/>
          </p:cNvSpPr>
          <p:nvPr>
            <p:ph type="ctrTitle" hasCustomPrompt="1"/>
          </p:nvPr>
        </p:nvSpPr>
        <p:spPr>
          <a:xfrm>
            <a:off x="6485467" y="1615947"/>
            <a:ext cx="4855578" cy="1855055"/>
          </a:xfrm>
          <a:prstGeom prst="rect">
            <a:avLst/>
          </a:prstGeom>
        </p:spPr>
        <p:txBody>
          <a:bodyPr vert="horz" lIns="0" tIns="0" rIns="0" bIns="0" rtlCol="0" anchor="b" anchorCtr="0">
            <a:noAutofit/>
          </a:bodyPr>
          <a:lstStyle>
            <a:lvl1pPr>
              <a:defRPr lang="en-US" sz="4267" b="1" spc="0" baseline="0" dirty="0">
                <a:solidFill>
                  <a:schemeClr val="bg1"/>
                </a:solidFill>
              </a:defRPr>
            </a:lvl1pPr>
          </a:lstStyle>
          <a:p>
            <a:pPr lvl="0">
              <a:lnSpc>
                <a:spcPct val="80000"/>
              </a:lnSpc>
            </a:pPr>
            <a:r>
              <a:rPr lang="en-US" noProof="0"/>
              <a:t>Click to edit master title – 3 lines of copy max</a:t>
            </a:r>
          </a:p>
        </p:txBody>
      </p:sp>
      <p:sp>
        <p:nvSpPr>
          <p:cNvPr id="62" name="Subtitle 2">
            <a:extLst>
              <a:ext uri="{FF2B5EF4-FFF2-40B4-BE49-F238E27FC236}">
                <a16:creationId xmlns:a16="http://schemas.microsoft.com/office/drawing/2014/main" id="{96265FCC-49BA-448E-A39B-3D5DFCAB4D14}"/>
              </a:ext>
            </a:extLst>
          </p:cNvPr>
          <p:cNvSpPr>
            <a:spLocks noGrp="1"/>
          </p:cNvSpPr>
          <p:nvPr>
            <p:ph type="subTitle" idx="1" hasCustomPrompt="1"/>
          </p:nvPr>
        </p:nvSpPr>
        <p:spPr>
          <a:xfrm>
            <a:off x="6485467" y="809813"/>
            <a:ext cx="4855578" cy="438156"/>
          </a:xfrm>
        </p:spPr>
        <p:txBody>
          <a:bodyPr anchor="b">
            <a:noAutofit/>
          </a:bodyPr>
          <a:lstStyle>
            <a:lvl1pPr marL="0" indent="0" algn="l">
              <a:buNone/>
              <a:defRPr sz="2000" b="1">
                <a:ln>
                  <a:noFill/>
                </a:ln>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p>
        </p:txBody>
      </p:sp>
      <p:sp>
        <p:nvSpPr>
          <p:cNvPr id="36" name="Marcador de posición de imagen 35">
            <a:extLst>
              <a:ext uri="{FF2B5EF4-FFF2-40B4-BE49-F238E27FC236}">
                <a16:creationId xmlns:a16="http://schemas.microsoft.com/office/drawing/2014/main" id="{35EDAA2F-D09C-4C92-ADFC-CFFF7C7203D7}"/>
              </a:ext>
            </a:extLst>
          </p:cNvPr>
          <p:cNvSpPr>
            <a:spLocks noGrp="1"/>
          </p:cNvSpPr>
          <p:nvPr>
            <p:ph type="pic" sz="quarter" idx="12"/>
          </p:nvPr>
        </p:nvSpPr>
        <p:spPr bwMode="gray">
          <a:xfrm>
            <a:off x="0" y="714832"/>
            <a:ext cx="6194720" cy="6143168"/>
          </a:xfrm>
          <a:custGeom>
            <a:avLst/>
            <a:gdLst>
              <a:gd name="connsiteX0" fmla="*/ 3765475 w 6194720"/>
              <a:gd name="connsiteY0" fmla="*/ 0 h 6143168"/>
              <a:gd name="connsiteX1" fmla="*/ 4980098 w 6194720"/>
              <a:gd name="connsiteY1" fmla="*/ 326228 h 6143168"/>
              <a:gd name="connsiteX2" fmla="*/ 6194720 w 6194720"/>
              <a:gd name="connsiteY2" fmla="*/ 2431041 h 6143168"/>
              <a:gd name="connsiteX3" fmla="*/ 4980098 w 6194720"/>
              <a:gd name="connsiteY3" fmla="*/ 4535854 h 6143168"/>
              <a:gd name="connsiteX4" fmla="*/ 2195828 w 6194720"/>
              <a:gd name="connsiteY4" fmla="*/ 6143168 h 6143168"/>
              <a:gd name="connsiteX5" fmla="*/ 0 w 6194720"/>
              <a:gd name="connsiteY5" fmla="*/ 6143168 h 6143168"/>
              <a:gd name="connsiteX6" fmla="*/ 0 w 6194720"/>
              <a:gd name="connsiteY6" fmla="*/ 1797730 h 6143168"/>
              <a:gd name="connsiteX7" fmla="*/ 2549008 w 6194720"/>
              <a:gd name="connsiteY7" fmla="*/ 326228 h 6143168"/>
              <a:gd name="connsiteX8" fmla="*/ 3765475 w 6194720"/>
              <a:gd name="connsiteY8" fmla="*/ 0 h 61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4720" h="6143168">
                <a:moveTo>
                  <a:pt x="3765475" y="0"/>
                </a:moveTo>
                <a:cubicBezTo>
                  <a:pt x="4183864" y="0"/>
                  <a:pt x="4604099" y="108743"/>
                  <a:pt x="4980098" y="326228"/>
                </a:cubicBezTo>
                <a:cubicBezTo>
                  <a:pt x="5732095" y="761197"/>
                  <a:pt x="6194720" y="1562944"/>
                  <a:pt x="6194720" y="2431041"/>
                </a:cubicBezTo>
                <a:cubicBezTo>
                  <a:pt x="6194720" y="3299139"/>
                  <a:pt x="5732095" y="4100884"/>
                  <a:pt x="4980098" y="4535854"/>
                </a:cubicBezTo>
                <a:lnTo>
                  <a:pt x="2195828" y="6143168"/>
                </a:lnTo>
                <a:lnTo>
                  <a:pt x="0" y="6143168"/>
                </a:lnTo>
                <a:lnTo>
                  <a:pt x="0" y="1797730"/>
                </a:lnTo>
                <a:lnTo>
                  <a:pt x="2549008" y="326228"/>
                </a:lnTo>
                <a:cubicBezTo>
                  <a:pt x="2925007" y="108743"/>
                  <a:pt x="3345240" y="0"/>
                  <a:pt x="3765475" y="0"/>
                </a:cubicBezTo>
                <a:close/>
              </a:path>
            </a:pathLst>
          </a:custGeom>
          <a:solidFill>
            <a:schemeClr val="accent2"/>
          </a:solidFill>
        </p:spPr>
        <p:txBody>
          <a:bodyPr wrap="square">
            <a:noAutofit/>
          </a:bodyPr>
          <a:lstStyle/>
          <a:p>
            <a:endParaRPr lang="en-US" noProof="0" dirty="0"/>
          </a:p>
        </p:txBody>
      </p:sp>
      <p:sp>
        <p:nvSpPr>
          <p:cNvPr id="21" name="Marcador de pie de página 2">
            <a:extLst>
              <a:ext uri="{FF2B5EF4-FFF2-40B4-BE49-F238E27FC236}">
                <a16:creationId xmlns:a16="http://schemas.microsoft.com/office/drawing/2014/main" id="{753AC9BA-CAEF-4EC6-8BB3-4655BA7ECAB2}"/>
              </a:ext>
            </a:extLst>
          </p:cNvPr>
          <p:cNvSpPr>
            <a:spLocks noGrp="1"/>
          </p:cNvSpPr>
          <p:nvPr>
            <p:ph type="ftr" sz="quarter" idx="14"/>
          </p:nvPr>
        </p:nvSpPr>
        <p:spPr>
          <a:xfrm>
            <a:off x="7337777" y="6363710"/>
            <a:ext cx="4201512" cy="215444"/>
          </a:xfrm>
        </p:spPr>
        <p:txBody>
          <a:bodyPr/>
          <a:lstStyle>
            <a:lvl1pPr>
              <a:defRPr>
                <a:solidFill>
                  <a:schemeClr val="bg1"/>
                </a:solidFill>
              </a:defRPr>
            </a:lvl1pPr>
          </a:lstStyle>
          <a:p>
            <a:r>
              <a:rPr lang="en-US" noProof="0" dirty="0"/>
              <a:t>© 2022 Information Resources Inc. (IRI). Confidential and proprietary. </a:t>
            </a:r>
          </a:p>
        </p:txBody>
      </p:sp>
      <p:sp>
        <p:nvSpPr>
          <p:cNvPr id="22" name="Marcador de número de diapositiva 3">
            <a:extLst>
              <a:ext uri="{FF2B5EF4-FFF2-40B4-BE49-F238E27FC236}">
                <a16:creationId xmlns:a16="http://schemas.microsoft.com/office/drawing/2014/main" id="{832E5CEA-5DC7-465A-BB61-C176109503CF}"/>
              </a:ext>
            </a:extLst>
          </p:cNvPr>
          <p:cNvSpPr>
            <a:spLocks noGrp="1"/>
          </p:cNvSpPr>
          <p:nvPr>
            <p:ph type="sldNum" sz="quarter" idx="15"/>
          </p:nvPr>
        </p:nvSpPr>
        <p:spPr>
          <a:xfrm>
            <a:off x="11381246" y="6348322"/>
            <a:ext cx="428977" cy="246221"/>
          </a:xfrm>
        </p:spPr>
        <p:txBody>
          <a:bodyPr/>
          <a:lstStyle>
            <a:lvl1pPr>
              <a:defRPr>
                <a:solidFill>
                  <a:schemeClr val="bg1"/>
                </a:solidFill>
              </a:defRPr>
            </a:lvl1pPr>
          </a:lstStyle>
          <a:p>
            <a:fld id="{75936602-DEDF-4B15-861F-E2D79C481905}" type="slidenum">
              <a:rPr lang="en-US" noProof="0" smtClean="0"/>
              <a:pPr/>
              <a:t>‹#›</a:t>
            </a:fld>
            <a:endParaRPr lang="en-US" noProof="0" dirty="0"/>
          </a:p>
        </p:txBody>
      </p:sp>
      <p:sp>
        <p:nvSpPr>
          <p:cNvPr id="23" name="Marcador de fecha 1">
            <a:extLst>
              <a:ext uri="{FF2B5EF4-FFF2-40B4-BE49-F238E27FC236}">
                <a16:creationId xmlns:a16="http://schemas.microsoft.com/office/drawing/2014/main" id="{2188A944-FDAE-403A-A738-1B3F7733C72F}"/>
              </a:ext>
            </a:extLst>
          </p:cNvPr>
          <p:cNvSpPr>
            <a:spLocks noGrp="1"/>
          </p:cNvSpPr>
          <p:nvPr>
            <p:ph type="dt" sz="half" idx="16"/>
          </p:nvPr>
        </p:nvSpPr>
        <p:spPr>
          <a:xfrm>
            <a:off x="4249738" y="6363710"/>
            <a:ext cx="1901847" cy="215444"/>
          </a:xfrm>
        </p:spPr>
        <p:txBody>
          <a:bodyPr/>
          <a:lstStyle>
            <a:lvl1pPr>
              <a:defRPr>
                <a:solidFill>
                  <a:schemeClr val="bg1"/>
                </a:solidFill>
              </a:defRPr>
            </a:lvl1pPr>
          </a:lstStyle>
          <a:p>
            <a:pPr algn="r"/>
            <a:endParaRPr lang="en-US" noProof="0" dirty="0"/>
          </a:p>
        </p:txBody>
      </p:sp>
      <p:cxnSp>
        <p:nvCxnSpPr>
          <p:cNvPr id="12" name="Conector recto 11">
            <a:extLst>
              <a:ext uri="{FF2B5EF4-FFF2-40B4-BE49-F238E27FC236}">
                <a16:creationId xmlns:a16="http://schemas.microsoft.com/office/drawing/2014/main" id="{8E27DAB2-2DC1-4DE3-A195-CA0DAB34A6D9}"/>
              </a:ext>
            </a:extLst>
          </p:cNvPr>
          <p:cNvCxnSpPr>
            <a:cxnSpLocks/>
          </p:cNvCxnSpPr>
          <p:nvPr userDrawn="1"/>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áfico 13">
            <a:extLst>
              <a:ext uri="{FF2B5EF4-FFF2-40B4-BE49-F238E27FC236}">
                <a16:creationId xmlns:a16="http://schemas.microsoft.com/office/drawing/2014/main" id="{13F82342-251C-4AE5-ACCF-E5E42E065F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38" y="5987832"/>
            <a:ext cx="1296645" cy="703561"/>
          </a:xfrm>
          <a:prstGeom prst="rect">
            <a:avLst/>
          </a:prstGeom>
        </p:spPr>
      </p:pic>
    </p:spTree>
    <p:extLst>
      <p:ext uri="{BB962C8B-B14F-4D97-AF65-F5344CB8AC3E}">
        <p14:creationId xmlns:p14="http://schemas.microsoft.com/office/powerpoint/2010/main" val="32079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4.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bwMode="gray">
          <a:xfrm>
            <a:off x="426721" y="457917"/>
            <a:ext cx="11338559" cy="631819"/>
          </a:xfrm>
          <a:prstGeom prst="rect">
            <a:avLst/>
          </a:prstGeom>
        </p:spPr>
        <p:txBody>
          <a:bodyPr vert="horz" lIns="0" tIns="0" rIns="0" bIns="0" rtlCol="0" anchor="t" anchorCtr="0">
            <a:noAutofit/>
          </a:bodyPr>
          <a:lstStyle/>
          <a:p>
            <a:r>
              <a:rPr lang="en-US" noProof="0"/>
              <a:t>Click to edit Master title style for 1 or 2 line headlines</a:t>
            </a:r>
          </a:p>
        </p:txBody>
      </p:sp>
      <p:sp>
        <p:nvSpPr>
          <p:cNvPr id="3" name="Text Placeholder 2"/>
          <p:cNvSpPr>
            <a:spLocks noGrp="1"/>
          </p:cNvSpPr>
          <p:nvPr>
            <p:ph type="body" idx="1"/>
          </p:nvPr>
        </p:nvSpPr>
        <p:spPr bwMode="gray">
          <a:xfrm>
            <a:off x="426720" y="1270000"/>
            <a:ext cx="11338560" cy="4797483"/>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Marcador de fecha 1">
            <a:extLst>
              <a:ext uri="{FF2B5EF4-FFF2-40B4-BE49-F238E27FC236}">
                <a16:creationId xmlns:a16="http://schemas.microsoft.com/office/drawing/2014/main" id="{D26EF3ED-2A65-4EDB-A562-F995EEFBD1BB}"/>
              </a:ext>
            </a:extLst>
          </p:cNvPr>
          <p:cNvSpPr>
            <a:spLocks noGrp="1"/>
          </p:cNvSpPr>
          <p:nvPr>
            <p:ph type="dt" sz="half" idx="2"/>
          </p:nvPr>
        </p:nvSpPr>
        <p:spPr>
          <a:xfrm>
            <a:off x="4249738" y="6363710"/>
            <a:ext cx="1901847" cy="215444"/>
          </a:xfrm>
          <a:prstGeom prst="rect">
            <a:avLst/>
          </a:prstGeom>
        </p:spPr>
        <p:txBody>
          <a:bodyPr vert="horz" wrap="square" lIns="0" tIns="45720" rIns="0" bIns="45720" rtlCol="0" anchor="ctr">
            <a:spAutoFit/>
          </a:bodyPr>
          <a:lstStyle>
            <a:lvl1pPr algn="r">
              <a:defRPr sz="800">
                <a:solidFill>
                  <a:schemeClr val="tx1"/>
                </a:solidFill>
                <a:latin typeface="+mj-lt"/>
              </a:defRPr>
            </a:lvl1pPr>
          </a:lstStyle>
          <a:p>
            <a:endParaRPr lang="en-US" noProof="0" dirty="0"/>
          </a:p>
        </p:txBody>
      </p:sp>
      <p:sp>
        <p:nvSpPr>
          <p:cNvPr id="4" name="Marcador de pie de página 3">
            <a:extLst>
              <a:ext uri="{FF2B5EF4-FFF2-40B4-BE49-F238E27FC236}">
                <a16:creationId xmlns:a16="http://schemas.microsoft.com/office/drawing/2014/main" id="{57A365B6-E450-45FC-85C2-9E48FB03A45A}"/>
              </a:ext>
            </a:extLst>
          </p:cNvPr>
          <p:cNvSpPr>
            <a:spLocks noGrp="1"/>
          </p:cNvSpPr>
          <p:nvPr>
            <p:ph type="ftr" sz="quarter" idx="3"/>
          </p:nvPr>
        </p:nvSpPr>
        <p:spPr>
          <a:xfrm>
            <a:off x="7337777" y="6363710"/>
            <a:ext cx="4201512" cy="215444"/>
          </a:xfrm>
          <a:prstGeom prst="rect">
            <a:avLst/>
          </a:prstGeom>
        </p:spPr>
        <p:txBody>
          <a:bodyPr vert="horz" wrap="square" lIns="91440" tIns="45720" rIns="91440" bIns="45720" rtlCol="0" anchor="ctr">
            <a:spAutoFit/>
          </a:bodyPr>
          <a:lstStyle>
            <a:lvl1pPr algn="r">
              <a:defRPr sz="800">
                <a:solidFill>
                  <a:schemeClr val="tx1"/>
                </a:solidFill>
                <a:latin typeface="+mj-lt"/>
              </a:defRPr>
            </a:lvl1pPr>
          </a:lstStyle>
          <a:p>
            <a:r>
              <a:rPr lang="en-US" noProof="0" dirty="0"/>
              <a:t>© 2022 Information Resources Inc. (IRI). Confidential and proprietary. </a:t>
            </a:r>
          </a:p>
        </p:txBody>
      </p:sp>
      <p:sp>
        <p:nvSpPr>
          <p:cNvPr id="5" name="Marcador de número de diapositiva 4">
            <a:extLst>
              <a:ext uri="{FF2B5EF4-FFF2-40B4-BE49-F238E27FC236}">
                <a16:creationId xmlns:a16="http://schemas.microsoft.com/office/drawing/2014/main" id="{DC2370AE-FD04-4878-A2F6-DA27D5D531CC}"/>
              </a:ext>
            </a:extLst>
          </p:cNvPr>
          <p:cNvSpPr>
            <a:spLocks noGrp="1"/>
          </p:cNvSpPr>
          <p:nvPr>
            <p:ph type="sldNum" sz="quarter" idx="4"/>
          </p:nvPr>
        </p:nvSpPr>
        <p:spPr>
          <a:xfrm>
            <a:off x="11381246" y="6363709"/>
            <a:ext cx="428977" cy="215445"/>
          </a:xfrm>
          <a:prstGeom prst="rect">
            <a:avLst/>
          </a:prstGeom>
        </p:spPr>
        <p:txBody>
          <a:bodyPr vert="horz" wrap="none" lIns="91440" tIns="45720" rIns="0" bIns="45720" rtlCol="0" anchor="ctr">
            <a:noAutofit/>
          </a:bodyPr>
          <a:lstStyle>
            <a:lvl1pPr algn="r">
              <a:defRPr sz="800" b="0">
                <a:solidFill>
                  <a:schemeClr val="tx1"/>
                </a:solidFill>
                <a:latin typeface="+mj-lt"/>
              </a:defRPr>
            </a:lvl1pPr>
          </a:lstStyle>
          <a:p>
            <a:fld id="{75936602-DEDF-4B15-861F-E2D79C481905}" type="slidenum">
              <a:rPr lang="en-US" noProof="0" smtClean="0"/>
              <a:pPr/>
              <a:t>‹#›</a:t>
            </a:fld>
            <a:endParaRPr lang="en-US" noProof="0" dirty="0"/>
          </a:p>
        </p:txBody>
      </p:sp>
      <p:pic>
        <p:nvPicPr>
          <p:cNvPr id="8" name="Gráfico 7">
            <a:extLst>
              <a:ext uri="{FF2B5EF4-FFF2-40B4-BE49-F238E27FC236}">
                <a16:creationId xmlns:a16="http://schemas.microsoft.com/office/drawing/2014/main" id="{524F1376-182C-4179-8E5C-E335A311BC8E}"/>
              </a:ext>
            </a:extLst>
          </p:cNvPr>
          <p:cNvPicPr>
            <a:picLocks noChangeAspect="1"/>
          </p:cNvPicPr>
          <p:nvPr userDrawn="1"/>
        </p:nvPicPr>
        <p:blipFill>
          <a:blip r:embed="rId69" cstate="print">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426720" y="6198423"/>
            <a:ext cx="784800" cy="425833"/>
          </a:xfrm>
          <a:prstGeom prst="rect">
            <a:avLst/>
          </a:prstGeom>
        </p:spPr>
      </p:pic>
    </p:spTree>
    <p:extLst>
      <p:ext uri="{BB962C8B-B14F-4D97-AF65-F5344CB8AC3E}">
        <p14:creationId xmlns:p14="http://schemas.microsoft.com/office/powerpoint/2010/main" val="945296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21" r:id="rId59"/>
    <p:sldLayoutId id="2147483722" r:id="rId60"/>
    <p:sldLayoutId id="2147483723" r:id="rId61"/>
    <p:sldLayoutId id="2147483724" r:id="rId62"/>
    <p:sldLayoutId id="2147483725" r:id="rId63"/>
    <p:sldLayoutId id="2147483727" r:id="rId64"/>
    <p:sldLayoutId id="2147483728" r:id="rId65"/>
    <p:sldLayoutId id="2147483729" r:id="rId66"/>
    <p:sldLayoutId id="2147483730" r:id="rId6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600"/>
        </a:spcAft>
        <a:buClr>
          <a:schemeClr val="accent2"/>
        </a:buClr>
        <a:buFont typeface="Arial" panose="020B0604020202020204" pitchFamily="34" charset="0"/>
        <a:buNone/>
        <a:defRPr sz="1600" kern="1200">
          <a:solidFill>
            <a:schemeClr val="tx1"/>
          </a:solidFill>
          <a:latin typeface="+mj-lt"/>
          <a:ea typeface="+mn-ea"/>
          <a:cs typeface="+mn-cs"/>
        </a:defRPr>
      </a:lvl1pPr>
      <a:lvl2pPr marL="222245" indent="-222245" algn="l" defTabSz="914377" rtl="0" eaLnBrk="1" latinLnBrk="0" hangingPunct="1">
        <a:lnSpc>
          <a:spcPct val="100000"/>
        </a:lnSpc>
        <a:spcBef>
          <a:spcPts val="0"/>
        </a:spcBef>
        <a:spcAft>
          <a:spcPts val="600"/>
        </a:spcAft>
        <a:buClr>
          <a:schemeClr val="accent2"/>
        </a:buClr>
        <a:buFontTx/>
        <a:buBlip>
          <a:blip r:embed="rId71">
            <a:extLst>
              <a:ext uri="{96DAC541-7B7A-43D3-8B79-37D633B846F1}">
                <asvg:svgBlip xmlns:asvg="http://schemas.microsoft.com/office/drawing/2016/SVG/main" r:embed="rId72"/>
              </a:ext>
            </a:extLst>
          </a:blip>
        </a:buBlip>
        <a:defRPr sz="1600" kern="1200">
          <a:solidFill>
            <a:schemeClr val="tx1"/>
          </a:solidFill>
          <a:latin typeface="+mj-lt"/>
          <a:ea typeface="+mn-ea"/>
          <a:cs typeface="+mn-cs"/>
        </a:defRPr>
      </a:lvl2pPr>
      <a:lvl3pPr marL="488938" indent="-228594" algn="l" defTabSz="211291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tx1"/>
          </a:solidFill>
          <a:latin typeface="+mj-lt"/>
          <a:ea typeface="+mn-ea"/>
          <a:cs typeface="+mn-cs"/>
        </a:defRPr>
      </a:lvl3pPr>
      <a:lvl4pPr marL="715415" indent="-220128" algn="l" defTabSz="914377" rtl="0" eaLnBrk="1" latinLnBrk="0" hangingPunct="1">
        <a:lnSpc>
          <a:spcPts val="1800"/>
        </a:lnSpc>
        <a:spcBef>
          <a:spcPct val="20000"/>
        </a:spcBef>
        <a:buClr>
          <a:schemeClr val="accent2"/>
        </a:buClr>
        <a:buFont typeface="Courier New" panose="02070309020205020404" pitchFamily="49" charset="0"/>
        <a:buChar char="o"/>
        <a:defRPr sz="1400" kern="1200">
          <a:solidFill>
            <a:schemeClr val="tx1"/>
          </a:solidFill>
          <a:latin typeface="+mj-lt"/>
          <a:ea typeface="+mn-ea"/>
          <a:cs typeface="+mn-cs"/>
        </a:defRPr>
      </a:lvl4pPr>
      <a:lvl5pPr marL="950360" indent="-228594" algn="l" defTabSz="914377" rtl="0" eaLnBrk="1" latinLnBrk="0" hangingPunct="1">
        <a:lnSpc>
          <a:spcPts val="1800"/>
        </a:lnSpc>
        <a:spcBef>
          <a:spcPct val="20000"/>
        </a:spcBef>
        <a:buClr>
          <a:schemeClr val="accent2"/>
        </a:buClr>
        <a:buFont typeface="Arial" panose="020B0604020202020204" pitchFamily="34" charset="0"/>
        <a:buChar char="−"/>
        <a:defRPr sz="1200" kern="1200">
          <a:solidFill>
            <a:schemeClr val="tx1"/>
          </a:solidFill>
          <a:latin typeface="+mj-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93">
          <p15:clr>
            <a:srgbClr val="F26B43"/>
          </p15:clr>
        </p15:guide>
        <p15:guide id="2" pos="269">
          <p15:clr>
            <a:srgbClr val="F26B43"/>
          </p15:clr>
        </p15:guide>
        <p15:guide id="3" pos="7416">
          <p15:clr>
            <a:srgbClr val="F26B43"/>
          </p15:clr>
        </p15:guide>
        <p15:guide id="4" pos="1376">
          <p15:clr>
            <a:srgbClr val="F26B43"/>
          </p15:clr>
        </p15:guide>
        <p15:guide id="5" pos="1472">
          <p15:clr>
            <a:srgbClr val="F26B43"/>
          </p15:clr>
        </p15:guide>
        <p15:guide id="6" pos="2569">
          <p15:clr>
            <a:srgbClr val="F26B43"/>
          </p15:clr>
        </p15:guide>
        <p15:guide id="7" pos="2677">
          <p15:clr>
            <a:srgbClr val="F26B43"/>
          </p15:clr>
        </p15:guide>
        <p15:guide id="8" pos="3889">
          <p15:clr>
            <a:srgbClr val="F26B43"/>
          </p15:clr>
        </p15:guide>
        <p15:guide id="9" pos="5007">
          <p15:clr>
            <a:srgbClr val="F26B43"/>
          </p15:clr>
        </p15:guide>
        <p15:guide id="10" pos="5099">
          <p15:clr>
            <a:srgbClr val="F26B43"/>
          </p15:clr>
        </p15:guide>
        <p15:guide id="11" pos="6212">
          <p15:clr>
            <a:srgbClr val="F26B43"/>
          </p15:clr>
        </p15:guide>
        <p15:guide id="12" pos="6300">
          <p15:clr>
            <a:srgbClr val="F26B43"/>
          </p15:clr>
        </p15:guide>
        <p15:guide id="13" orient="horz" pos="288">
          <p15:clr>
            <a:srgbClr val="F26B43"/>
          </p15:clr>
        </p15:guide>
        <p15:guide id="14" orient="horz" pos="688">
          <p15:clr>
            <a:srgbClr val="F26B43"/>
          </p15:clr>
        </p15:guide>
        <p15:guide id="15" orient="horz" pos="4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0.xml"/><Relationship Id="rId1" Type="http://schemas.openxmlformats.org/officeDocument/2006/relationships/slideLayout" Target="../slideLayouts/slideLayout45.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8.xml"/><Relationship Id="rId6" Type="http://schemas.openxmlformats.org/officeDocument/2006/relationships/image" Target="../media/image16.png"/><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chart" Target="../charts/char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66.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7.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9.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60AB6064-578A-4157-800F-0E47D4C0F1E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2887" r="12887"/>
          <a:stretch/>
        </p:blipFill>
        <p:spPr>
          <a:xfrm>
            <a:off x="6133050" y="2"/>
            <a:ext cx="6058951" cy="5448553"/>
          </a:xfrm>
        </p:spPr>
      </p:pic>
      <p:sp>
        <p:nvSpPr>
          <p:cNvPr id="2" name="Marcador de pie de página 1">
            <a:extLst>
              <a:ext uri="{FF2B5EF4-FFF2-40B4-BE49-F238E27FC236}">
                <a16:creationId xmlns:a16="http://schemas.microsoft.com/office/drawing/2014/main" id="{0B4B10DE-2673-4BB5-984E-743F703AD015}"/>
              </a:ext>
            </a:extLst>
          </p:cNvPr>
          <p:cNvSpPr>
            <a:spLocks noGrp="1"/>
          </p:cNvSpPr>
          <p:nvPr>
            <p:ph type="ftr" sz="quarter" idx="14"/>
          </p:nvPr>
        </p:nvSpPr>
        <p:spPr>
          <a:xfrm>
            <a:off x="7337777" y="6363710"/>
            <a:ext cx="4201512" cy="215444"/>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FFFFFF"/>
                </a:solidFill>
                <a:effectLst/>
                <a:uLnTx/>
                <a:uFillTx/>
                <a:latin typeface="Arial" panose="020B0604020202020204"/>
                <a:ea typeface="+mn-ea"/>
                <a:cs typeface="+mn-cs"/>
              </a:rPr>
              <a:t>© 2022 Information Resources Inc. (IRI). Confidential and proprietary. </a:t>
            </a:r>
          </a:p>
        </p:txBody>
      </p:sp>
      <p:sp>
        <p:nvSpPr>
          <p:cNvPr id="9" name="Marcador de texto 8">
            <a:extLst>
              <a:ext uri="{FF2B5EF4-FFF2-40B4-BE49-F238E27FC236}">
                <a16:creationId xmlns:a16="http://schemas.microsoft.com/office/drawing/2014/main" id="{423BD2EF-C1A7-49A8-A414-7531761849A2}"/>
              </a:ext>
            </a:extLst>
          </p:cNvPr>
          <p:cNvSpPr>
            <a:spLocks noGrp="1"/>
          </p:cNvSpPr>
          <p:nvPr>
            <p:ph type="body" sz="quarter" idx="10"/>
          </p:nvPr>
        </p:nvSpPr>
        <p:spPr/>
        <p:txBody>
          <a:bodyPr/>
          <a:lstStyle/>
          <a:p>
            <a:r>
              <a:rPr lang="it-IT" sz="1600" dirty="0"/>
              <a:t>Un 2022 pieno di incognite</a:t>
            </a:r>
            <a:endParaRPr lang="en-US" sz="1600" dirty="0"/>
          </a:p>
          <a:p>
            <a:endParaRPr lang="en-US" dirty="0"/>
          </a:p>
        </p:txBody>
      </p:sp>
      <p:sp>
        <p:nvSpPr>
          <p:cNvPr id="10" name="Marcador de texto 9">
            <a:extLst>
              <a:ext uri="{FF2B5EF4-FFF2-40B4-BE49-F238E27FC236}">
                <a16:creationId xmlns:a16="http://schemas.microsoft.com/office/drawing/2014/main" id="{196A600B-FC29-40D4-B784-A5499B297CE0}"/>
              </a:ext>
            </a:extLst>
          </p:cNvPr>
          <p:cNvSpPr>
            <a:spLocks noGrp="1"/>
          </p:cNvSpPr>
          <p:nvPr>
            <p:ph type="body" sz="quarter" idx="11"/>
          </p:nvPr>
        </p:nvSpPr>
        <p:spPr/>
        <p:txBody>
          <a:bodyPr/>
          <a:lstStyle/>
          <a:p>
            <a:r>
              <a:rPr lang="en-US" sz="1400" dirty="0"/>
              <a:t>Virgilio Romano - Business Insights Director IRI</a:t>
            </a:r>
          </a:p>
          <a:p>
            <a:endParaRPr lang="en-US" sz="1400" dirty="0"/>
          </a:p>
          <a:p>
            <a:r>
              <a:rPr lang="en-US" dirty="0"/>
              <a:t>11 </a:t>
            </a:r>
            <a:r>
              <a:rPr lang="en-US" dirty="0" err="1"/>
              <a:t>aprile</a:t>
            </a:r>
            <a:r>
              <a:rPr lang="en-US" dirty="0"/>
              <a:t> 2022</a:t>
            </a:r>
          </a:p>
        </p:txBody>
      </p:sp>
      <p:sp>
        <p:nvSpPr>
          <p:cNvPr id="6" name="Título 5">
            <a:extLst>
              <a:ext uri="{FF2B5EF4-FFF2-40B4-BE49-F238E27FC236}">
                <a16:creationId xmlns:a16="http://schemas.microsoft.com/office/drawing/2014/main" id="{188AF2D3-838F-4C04-83E7-92DDCFCD8BEB}"/>
              </a:ext>
            </a:extLst>
          </p:cNvPr>
          <p:cNvSpPr>
            <a:spLocks noGrp="1"/>
          </p:cNvSpPr>
          <p:nvPr>
            <p:ph type="ctrTitle"/>
          </p:nvPr>
        </p:nvSpPr>
        <p:spPr/>
        <p:txBody>
          <a:bodyPr/>
          <a:lstStyle/>
          <a:p>
            <a:r>
              <a:rPr lang="it-IT" dirty="0"/>
              <a:t>Vino e Bollicine nella Distribuzione Moderna.</a:t>
            </a:r>
            <a:endParaRPr lang="en-US" dirty="0"/>
          </a:p>
        </p:txBody>
      </p:sp>
      <p:sp>
        <p:nvSpPr>
          <p:cNvPr id="8" name="Subtítulo 7">
            <a:extLst>
              <a:ext uri="{FF2B5EF4-FFF2-40B4-BE49-F238E27FC236}">
                <a16:creationId xmlns:a16="http://schemas.microsoft.com/office/drawing/2014/main" id="{7B33690E-4D73-431E-96F2-C87A13A02C2D}"/>
              </a:ext>
            </a:extLst>
          </p:cNvPr>
          <p:cNvSpPr>
            <a:spLocks noGrp="1"/>
          </p:cNvSpPr>
          <p:nvPr>
            <p:ph type="subTitle" idx="1"/>
          </p:nvPr>
        </p:nvSpPr>
        <p:spPr/>
        <p:txBody>
          <a:bodyPr/>
          <a:lstStyle/>
          <a:p>
            <a:endParaRPr lang="en-US" dirty="0"/>
          </a:p>
        </p:txBody>
      </p:sp>
      <p:sp>
        <p:nvSpPr>
          <p:cNvPr id="17" name="Forma libre: forma 16">
            <a:extLst>
              <a:ext uri="{FF2B5EF4-FFF2-40B4-BE49-F238E27FC236}">
                <a16:creationId xmlns:a16="http://schemas.microsoft.com/office/drawing/2014/main" id="{75796374-513E-44F3-915E-21377430D5EE}"/>
              </a:ext>
            </a:extLst>
          </p:cNvPr>
          <p:cNvSpPr>
            <a:spLocks/>
          </p:cNvSpPr>
          <p:nvPr/>
        </p:nvSpPr>
        <p:spPr bwMode="auto">
          <a:xfrm>
            <a:off x="10255444" y="3109710"/>
            <a:ext cx="1936556" cy="2403671"/>
          </a:xfrm>
          <a:custGeom>
            <a:avLst/>
            <a:gdLst>
              <a:gd name="connsiteX0" fmla="*/ 1936556 w 1936556"/>
              <a:gd name="connsiteY0" fmla="*/ 0 h 2403671"/>
              <a:gd name="connsiteX1" fmla="*/ 1936556 w 1936556"/>
              <a:gd name="connsiteY1" fmla="*/ 1882681 h 2403671"/>
              <a:gd name="connsiteX2" fmla="*/ 1222812 w 1936556"/>
              <a:gd name="connsiteY2" fmla="*/ 2294714 h 2403671"/>
              <a:gd name="connsiteX3" fmla="*/ 407398 w 1936556"/>
              <a:gd name="connsiteY3" fmla="*/ 2294714 h 2403671"/>
              <a:gd name="connsiteX4" fmla="*/ 0 w 1936556"/>
              <a:gd name="connsiteY4" fmla="*/ 1588737 h 2403671"/>
              <a:gd name="connsiteX5" fmla="*/ 407398 w 1936556"/>
              <a:gd name="connsiteY5" fmla="*/ 882759 h 2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6556" h="2403671">
                <a:moveTo>
                  <a:pt x="1936556" y="0"/>
                </a:moveTo>
                <a:lnTo>
                  <a:pt x="1936556" y="1882681"/>
                </a:lnTo>
                <a:lnTo>
                  <a:pt x="1222812" y="2294714"/>
                </a:lnTo>
                <a:cubicBezTo>
                  <a:pt x="970584" y="2439990"/>
                  <a:pt x="659626" y="2439990"/>
                  <a:pt x="407398" y="2294714"/>
                </a:cubicBezTo>
                <a:cubicBezTo>
                  <a:pt x="155170" y="2148821"/>
                  <a:pt x="0" y="1879906"/>
                  <a:pt x="0" y="1588737"/>
                </a:cubicBezTo>
                <a:cubicBezTo>
                  <a:pt x="0" y="1297567"/>
                  <a:pt x="155170" y="1028653"/>
                  <a:pt x="407398" y="882759"/>
                </a:cubicBezTo>
                <a:close/>
              </a:path>
            </a:pathLst>
          </a:custGeom>
          <a:gradFill flip="none" rotWithShape="1">
            <a:gsLst>
              <a:gs pos="44000">
                <a:srgbClr val="C9DD03">
                  <a:alpha val="50000"/>
                </a:srgbClr>
              </a:gs>
              <a:gs pos="100000">
                <a:srgbClr val="C9DD03"/>
              </a:gs>
              <a:gs pos="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dirty="0">
              <a:ln>
                <a:noFill/>
              </a:ln>
              <a:solidFill>
                <a:srgbClr val="616365"/>
              </a:solidFill>
              <a:effectLst/>
              <a:uLnTx/>
              <a:uFillTx/>
              <a:latin typeface="Encode Sans"/>
              <a:ea typeface="+mn-ea"/>
              <a:cs typeface="+mn-cs"/>
            </a:endParaRPr>
          </a:p>
        </p:txBody>
      </p:sp>
      <p:pic>
        <p:nvPicPr>
          <p:cNvPr id="11" name="Picture 10">
            <a:extLst>
              <a:ext uri="{FF2B5EF4-FFF2-40B4-BE49-F238E27FC236}">
                <a16:creationId xmlns:a16="http://schemas.microsoft.com/office/drawing/2014/main" id="{F01D906D-A444-458A-A612-FF77526AD9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3889" r="95556">
                        <a14:foregroundMark x1="33667" y1="20600" x2="33222" y2="24200"/>
                        <a14:foregroundMark x1="28444" y1="22600" x2="36667" y2="19800"/>
                        <a14:foregroundMark x1="36667" y1="19800" x2="36444" y2="19400"/>
                        <a14:foregroundMark x1="21667" y1="33800" x2="28778" y2="24800"/>
                        <a14:foregroundMark x1="42222" y1="36600" x2="37556" y2="24800"/>
                        <a14:foregroundMark x1="3889" y1="51600" x2="6333" y2="61000"/>
                        <a14:foregroundMark x1="20667" y1="51200" x2="19778" y2="63400"/>
                        <a14:foregroundMark x1="28000" y1="56400" x2="30444" y2="51400"/>
                        <a14:foregroundMark x1="46778" y1="50400" x2="46778" y2="51400"/>
                        <a14:foregroundMark x1="54778" y1="49400" x2="54778" y2="49400"/>
                        <a14:foregroundMark x1="69889" y1="49400" x2="69889" y2="49400"/>
                        <a14:foregroundMark x1="79444" y1="46200" x2="79444" y2="46200"/>
                        <a14:foregroundMark x1="86333" y1="52800" x2="86333" y2="52800"/>
                        <a14:foregroundMark x1="95556" y1="53400" x2="95222" y2="54400"/>
                      </a14:backgroundRemoval>
                    </a14:imgEffect>
                  </a14:imgLayer>
                </a14:imgProps>
              </a:ext>
            </a:extLst>
          </a:blip>
          <a:stretch>
            <a:fillRect/>
          </a:stretch>
        </p:blipFill>
        <p:spPr>
          <a:xfrm>
            <a:off x="2159126" y="5875705"/>
            <a:ext cx="1522816" cy="846009"/>
          </a:xfrm>
          <a:prstGeom prst="rect">
            <a:avLst/>
          </a:prstGeom>
        </p:spPr>
      </p:pic>
    </p:spTree>
    <p:extLst>
      <p:ext uri="{BB962C8B-B14F-4D97-AF65-F5344CB8AC3E}">
        <p14:creationId xmlns:p14="http://schemas.microsoft.com/office/powerpoint/2010/main" val="33852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6F68304-048E-4E63-A81E-93F374869FA2}"/>
              </a:ext>
            </a:extLst>
          </p:cNvPr>
          <p:cNvSpPr>
            <a:spLocks noGrp="1"/>
          </p:cNvSpPr>
          <p:nvPr>
            <p:ph type="title"/>
          </p:nvPr>
        </p:nvSpPr>
        <p:spPr/>
        <p:txBody>
          <a:bodyPr/>
          <a:lstStyle/>
          <a:p>
            <a:r>
              <a:rPr lang="it-IT" altLang="it-IT" sz="2400" dirty="0"/>
              <a:t>Le difficoltà di inizio anno sono trasversali a tutti i canali</a:t>
            </a:r>
            <a:endParaRPr lang="en-US" dirty="0"/>
          </a:p>
        </p:txBody>
      </p:sp>
      <p:sp>
        <p:nvSpPr>
          <p:cNvPr id="3" name="Marcador de número de diapositiva 2">
            <a:extLst>
              <a:ext uri="{FF2B5EF4-FFF2-40B4-BE49-F238E27FC236}">
                <a16:creationId xmlns:a16="http://schemas.microsoft.com/office/drawing/2014/main" id="{5719E0D2-B7A6-4970-846A-5BC15A7FDDDF}"/>
              </a:ext>
            </a:extLst>
          </p:cNvPr>
          <p:cNvSpPr>
            <a:spLocks noGrp="1"/>
          </p:cNvSpPr>
          <p:nvPr>
            <p:ph type="sldNum" sz="quarter" idx="12"/>
          </p:nvPr>
        </p:nvSpPr>
        <p:spPr>
          <a:xfrm>
            <a:off x="11381246" y="6363709"/>
            <a:ext cx="428977" cy="21544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59A734A2-C24C-420B-9F7C-E027EF2B3663}"/>
              </a:ext>
            </a:extLst>
          </p:cNvPr>
          <p:cNvGraphicFramePr/>
          <p:nvPr>
            <p:extLst>
              <p:ext uri="{D42A27DB-BD31-4B8C-83A1-F6EECF244321}">
                <p14:modId xmlns:p14="http://schemas.microsoft.com/office/powerpoint/2010/main" val="2394514874"/>
              </p:ext>
            </p:extLst>
          </p:nvPr>
        </p:nvGraphicFramePr>
        <p:xfrm>
          <a:off x="252827" y="1131727"/>
          <a:ext cx="7158505" cy="4937010"/>
        </p:xfrm>
        <a:graphic>
          <a:graphicData uri="http://schemas.openxmlformats.org/drawingml/2006/chart">
            <c:chart xmlns:c="http://schemas.openxmlformats.org/drawingml/2006/chart" xmlns:r="http://schemas.openxmlformats.org/officeDocument/2006/relationships" r:id="rId2"/>
          </a:graphicData>
        </a:graphic>
      </p:graphicFrame>
      <p:sp>
        <p:nvSpPr>
          <p:cNvPr id="17" name="CuadroTexto 44">
            <a:extLst>
              <a:ext uri="{FF2B5EF4-FFF2-40B4-BE49-F238E27FC236}">
                <a16:creationId xmlns:a16="http://schemas.microsoft.com/office/drawing/2014/main" id="{4E6D1A53-6C1B-400C-9472-F3786EF284C0}"/>
              </a:ext>
            </a:extLst>
          </p:cNvPr>
          <p:cNvSpPr txBox="1"/>
          <p:nvPr/>
        </p:nvSpPr>
        <p:spPr>
          <a:xfrm>
            <a:off x="8995179" y="2397948"/>
            <a:ext cx="2455660" cy="2062103"/>
          </a:xfrm>
          <a:prstGeom prst="rect">
            <a:avLst/>
          </a:prstGeom>
          <a:noFill/>
        </p:spPr>
        <p:txBody>
          <a:bodyPr wrap="square" anchor="t">
            <a:spAutoFit/>
          </a:bodyPr>
          <a:lstStyle/>
          <a:p>
            <a:pPr marR="0" lvl="0" algn="l" defTabSz="1219170" rtl="0" eaLnBrk="1" fontAlgn="auto" latinLnBrk="0" hangingPunct="1">
              <a:lnSpc>
                <a:spcPct val="100000"/>
              </a:lnSpc>
              <a:spcBef>
                <a:spcPts val="0"/>
              </a:spcBef>
              <a:spcAft>
                <a:spcPts val="0"/>
              </a:spcAft>
              <a:buClrTx/>
              <a:buSzTx/>
              <a:tabLst/>
              <a:defRPr/>
            </a:pPr>
            <a:r>
              <a:rPr kumimoji="0" lang="it-IT" sz="1600" b="0" i="0" u="none" strike="noStrike" kern="1200" cap="none" spc="0" normalizeH="0" baseline="0" dirty="0">
                <a:ln w="9525">
                  <a:noFill/>
                  <a:prstDash val="solid"/>
                </a:ln>
                <a:effectLst/>
                <a:uLnTx/>
                <a:uFillTx/>
                <a:latin typeface="Arial" panose="020B0604020202020204"/>
                <a:ea typeface="+mn-ea"/>
                <a:cs typeface="+mn-cs"/>
              </a:rPr>
              <a:t>Il canale Discount è quello che regge meglio nelle prime settimane del 2022.</a:t>
            </a:r>
          </a:p>
          <a:p>
            <a:pPr marL="171450" marR="0" lvl="0" indent="-171450" algn="l" defTabSz="1219170" rtl="0" eaLnBrk="1" fontAlgn="auto" latinLnBrk="0" hangingPunct="1">
              <a:lnSpc>
                <a:spcPct val="100000"/>
              </a:lnSpc>
              <a:spcBef>
                <a:spcPts val="0"/>
              </a:spcBef>
              <a:spcAft>
                <a:spcPts val="0"/>
              </a:spcAft>
              <a:buClrTx/>
              <a:buSzTx/>
              <a:buFontTx/>
              <a:buBlip>
                <a:blip r:embed="rId3">
                  <a:extLst>
                    <a:ext uri="{96DAC541-7B7A-43D3-8B79-37D633B846F1}">
                      <asvg:svgBlip xmlns:asvg="http://schemas.microsoft.com/office/drawing/2016/SVG/main" r:embed="rId4"/>
                    </a:ext>
                  </a:extLst>
                </a:blip>
              </a:buBlip>
              <a:tabLst/>
              <a:defRPr/>
            </a:pPr>
            <a:endParaRPr lang="it-IT" sz="1600" dirty="0">
              <a:ln w="9525">
                <a:noFill/>
                <a:prstDash val="solid"/>
              </a:ln>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r>
              <a:rPr lang="it-IT" sz="1600" dirty="0">
                <a:ln w="9525">
                  <a:noFill/>
                  <a:prstDash val="solid"/>
                </a:ln>
                <a:latin typeface="Arial" panose="020B0604020202020204"/>
              </a:rPr>
              <a:t>L’E-Commerce ritraccia rispetto alla grande crescita di inizio 2021.</a:t>
            </a:r>
          </a:p>
        </p:txBody>
      </p:sp>
      <p:sp>
        <p:nvSpPr>
          <p:cNvPr id="10" name="Text Box 10">
            <a:extLst>
              <a:ext uri="{FF2B5EF4-FFF2-40B4-BE49-F238E27FC236}">
                <a16:creationId xmlns:a16="http://schemas.microsoft.com/office/drawing/2014/main" id="{3DC9CBC9-7488-4A3B-9BCD-854434CE9E24}"/>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20 marzo</a:t>
            </a:r>
          </a:p>
        </p:txBody>
      </p:sp>
      <p:grpSp>
        <p:nvGrpSpPr>
          <p:cNvPr id="11" name="Group 10">
            <a:extLst>
              <a:ext uri="{FF2B5EF4-FFF2-40B4-BE49-F238E27FC236}">
                <a16:creationId xmlns:a16="http://schemas.microsoft.com/office/drawing/2014/main" id="{F3AF3848-C06F-48AD-B2ED-9C4AA4761B4F}"/>
              </a:ext>
            </a:extLst>
          </p:cNvPr>
          <p:cNvGrpSpPr/>
          <p:nvPr/>
        </p:nvGrpSpPr>
        <p:grpSpPr>
          <a:xfrm>
            <a:off x="8652830" y="2483890"/>
            <a:ext cx="214988" cy="192327"/>
            <a:chOff x="7500486" y="1359624"/>
            <a:chExt cx="282844" cy="264616"/>
          </a:xfrm>
        </p:grpSpPr>
        <p:sp>
          <p:nvSpPr>
            <p:cNvPr id="12" name="Freeform 5">
              <a:extLst>
                <a:ext uri="{FF2B5EF4-FFF2-40B4-BE49-F238E27FC236}">
                  <a16:creationId xmlns:a16="http://schemas.microsoft.com/office/drawing/2014/main" id="{2E44156E-4A0A-4479-8C49-4B180DBC2E20}"/>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3" name="Freeform 5">
              <a:extLst>
                <a:ext uri="{FF2B5EF4-FFF2-40B4-BE49-F238E27FC236}">
                  <a16:creationId xmlns:a16="http://schemas.microsoft.com/office/drawing/2014/main" id="{5609B91A-4A01-400E-BF54-E420DFF0FD7D}"/>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8C74F595-023B-44EB-9E06-6242E693FB44}"/>
              </a:ext>
            </a:extLst>
          </p:cNvPr>
          <p:cNvGrpSpPr/>
          <p:nvPr/>
        </p:nvGrpSpPr>
        <p:grpSpPr>
          <a:xfrm>
            <a:off x="8667207" y="3683668"/>
            <a:ext cx="214988" cy="192327"/>
            <a:chOff x="7500486" y="1359624"/>
            <a:chExt cx="282844" cy="264616"/>
          </a:xfrm>
        </p:grpSpPr>
        <p:sp>
          <p:nvSpPr>
            <p:cNvPr id="18" name="Freeform 5">
              <a:extLst>
                <a:ext uri="{FF2B5EF4-FFF2-40B4-BE49-F238E27FC236}">
                  <a16:creationId xmlns:a16="http://schemas.microsoft.com/office/drawing/2014/main" id="{A80E64A2-692A-4356-92D2-6FFB1B68376E}"/>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9" name="Freeform 5">
              <a:extLst>
                <a:ext uri="{FF2B5EF4-FFF2-40B4-BE49-F238E27FC236}">
                  <a16:creationId xmlns:a16="http://schemas.microsoft.com/office/drawing/2014/main" id="{0FBB1584-6EA5-4E4E-A177-AE292A8FED71}"/>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20" name="Rectangle 19">
            <a:extLst>
              <a:ext uri="{FF2B5EF4-FFF2-40B4-BE49-F238E27FC236}">
                <a16:creationId xmlns:a16="http://schemas.microsoft.com/office/drawing/2014/main" id="{BAB44AC5-6C2A-4C29-841F-DF12E7624DE9}"/>
              </a:ext>
            </a:extLst>
          </p:cNvPr>
          <p:cNvSpPr/>
          <p:nvPr/>
        </p:nvSpPr>
        <p:spPr>
          <a:xfrm>
            <a:off x="4910369" y="4237714"/>
            <a:ext cx="2617268" cy="833050"/>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13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E70D48-54E0-4410-B413-95158AD3A774}"/>
              </a:ext>
            </a:extLst>
          </p:cNvPr>
          <p:cNvSpPr>
            <a:spLocks noGrp="1"/>
          </p:cNvSpPr>
          <p:nvPr>
            <p:ph type="title"/>
          </p:nvPr>
        </p:nvSpPr>
        <p:spPr/>
        <p:txBody>
          <a:bodyPr/>
          <a:lstStyle/>
          <a:p>
            <a:r>
              <a:rPr lang="en-US" dirty="0"/>
              <a:t>Prime </a:t>
            </a:r>
            <a:r>
              <a:rPr lang="en-US" dirty="0" err="1"/>
              <a:t>riflessioni</a:t>
            </a:r>
            <a:endParaRPr lang="it-IT" dirty="0"/>
          </a:p>
        </p:txBody>
      </p:sp>
      <p:sp>
        <p:nvSpPr>
          <p:cNvPr id="5" name="Slide Number Placeholder 4">
            <a:extLst>
              <a:ext uri="{FF2B5EF4-FFF2-40B4-BE49-F238E27FC236}">
                <a16:creationId xmlns:a16="http://schemas.microsoft.com/office/drawing/2014/main" id="{B9442381-38C3-4BEF-A62C-F6A5B911571A}"/>
              </a:ext>
            </a:extLst>
          </p:cNvPr>
          <p:cNvSpPr>
            <a:spLocks noGrp="1"/>
          </p:cNvSpPr>
          <p:nvPr>
            <p:ph type="sldNum" sz="quarter" idx="15"/>
          </p:nvPr>
        </p:nvSpPr>
        <p:spPr/>
        <p:txBody>
          <a:bodyPr/>
          <a:lstStyle/>
          <a:p>
            <a:fld id="{75936602-DEDF-4B15-861F-E2D79C481905}" type="slidenum">
              <a:rPr lang="en-US" noProof="0" smtClean="0"/>
              <a:pPr/>
              <a:t>11</a:t>
            </a:fld>
            <a:endParaRPr lang="en-US" noProof="0" dirty="0"/>
          </a:p>
        </p:txBody>
      </p:sp>
      <p:grpSp>
        <p:nvGrpSpPr>
          <p:cNvPr id="43" name="Group 42">
            <a:extLst>
              <a:ext uri="{FF2B5EF4-FFF2-40B4-BE49-F238E27FC236}">
                <a16:creationId xmlns:a16="http://schemas.microsoft.com/office/drawing/2014/main" id="{3B424696-7546-4C51-AC40-73E474E8D975}"/>
              </a:ext>
            </a:extLst>
          </p:cNvPr>
          <p:cNvGrpSpPr/>
          <p:nvPr/>
        </p:nvGrpSpPr>
        <p:grpSpPr>
          <a:xfrm>
            <a:off x="471057" y="1373486"/>
            <a:ext cx="11157526" cy="4343823"/>
            <a:chOff x="1262908" y="1428903"/>
            <a:chExt cx="9311254" cy="3567372"/>
          </a:xfrm>
        </p:grpSpPr>
        <p:sp>
          <p:nvSpPr>
            <p:cNvPr id="8" name="Arco 16">
              <a:extLst>
                <a:ext uri="{FF2B5EF4-FFF2-40B4-BE49-F238E27FC236}">
                  <a16:creationId xmlns:a16="http://schemas.microsoft.com/office/drawing/2014/main" id="{2C0FA8AC-3613-442B-A566-0527E0679D5A}"/>
                </a:ext>
              </a:extLst>
            </p:cNvPr>
            <p:cNvSpPr/>
            <p:nvPr/>
          </p:nvSpPr>
          <p:spPr>
            <a:xfrm>
              <a:off x="4641514" y="1802845"/>
              <a:ext cx="2945858" cy="2945856"/>
            </a:xfrm>
            <a:prstGeom prst="arc">
              <a:avLst>
                <a:gd name="adj1" fmla="val 10979121"/>
                <a:gd name="adj2" fmla="val 21514999"/>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9" name="Elipse 17">
              <a:extLst>
                <a:ext uri="{FF2B5EF4-FFF2-40B4-BE49-F238E27FC236}">
                  <a16:creationId xmlns:a16="http://schemas.microsoft.com/office/drawing/2014/main" id="{90A0F970-EB04-439D-A4CF-6BFD145A2365}"/>
                </a:ext>
              </a:extLst>
            </p:cNvPr>
            <p:cNvSpPr/>
            <p:nvPr/>
          </p:nvSpPr>
          <p:spPr>
            <a:xfrm>
              <a:off x="7831610" y="2043348"/>
              <a:ext cx="2429782" cy="2429780"/>
            </a:xfrm>
            <a:prstGeom prst="ellipse">
              <a:avLst/>
            </a:prstGeom>
            <a:solidFill>
              <a:schemeClr val="bg1"/>
            </a:solidFill>
            <a:ln w="28575" cap="flat">
              <a:noFill/>
              <a:prstDash val="solid"/>
              <a:miter lim="400000"/>
              <a:headEnd type="diamond" w="sm" len="sm"/>
              <a:tailEnd type="triangle"/>
            </a:ln>
            <a:effectLst>
              <a:outerShdw blurRad="431800" dist="203200" dir="5760000" sx="95000" sy="95000" algn="t" rotWithShape="0">
                <a:prstClr val="black">
                  <a:alpha val="32000"/>
                </a:prstClr>
              </a:outerShdw>
            </a:effectLst>
            <a:sp3d/>
          </p:spPr>
          <p:style>
            <a:lnRef idx="0">
              <a:scrgbClr r="0" g="0" b="0"/>
            </a:lnRef>
            <a:fillRef idx="0">
              <a:scrgbClr r="0" g="0" b="0"/>
            </a:fillRef>
            <a:effectRef idx="0">
              <a:scrgbClr r="0" g="0" b="0"/>
            </a:effectRef>
            <a:fontRef idx="none"/>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0" name="Elipse 18">
              <a:extLst>
                <a:ext uri="{FF2B5EF4-FFF2-40B4-BE49-F238E27FC236}">
                  <a16:creationId xmlns:a16="http://schemas.microsoft.com/office/drawing/2014/main" id="{ACB0A082-91F8-4D56-99E8-5B6799051163}"/>
                </a:ext>
              </a:extLst>
            </p:cNvPr>
            <p:cNvSpPr/>
            <p:nvPr/>
          </p:nvSpPr>
          <p:spPr>
            <a:xfrm>
              <a:off x="4899554" y="2060884"/>
              <a:ext cx="2429782" cy="2429780"/>
            </a:xfrm>
            <a:prstGeom prst="ellipse">
              <a:avLst/>
            </a:prstGeom>
            <a:solidFill>
              <a:schemeClr val="bg1"/>
            </a:solidFill>
            <a:ln w="28575" cap="flat">
              <a:noFill/>
              <a:prstDash val="solid"/>
              <a:miter lim="400000"/>
              <a:headEnd type="diamond" w="sm" len="sm"/>
              <a:tailEnd type="triangle"/>
            </a:ln>
            <a:effectLst>
              <a:outerShdw blurRad="431800" dist="203200" dir="5760000" sx="95000" sy="95000" algn="t" rotWithShape="0">
                <a:prstClr val="black">
                  <a:alpha val="32000"/>
                </a:prstClr>
              </a:outerShdw>
            </a:effectLst>
            <a:sp3d/>
          </p:spPr>
          <p:style>
            <a:lnRef idx="0">
              <a:scrgbClr r="0" g="0" b="0"/>
            </a:lnRef>
            <a:fillRef idx="0">
              <a:scrgbClr r="0" g="0" b="0"/>
            </a:fillRef>
            <a:effectRef idx="0">
              <a:scrgbClr r="0" g="0" b="0"/>
            </a:effectRef>
            <a:fontRef idx="none"/>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1" name="Elipse 19">
              <a:extLst>
                <a:ext uri="{FF2B5EF4-FFF2-40B4-BE49-F238E27FC236}">
                  <a16:creationId xmlns:a16="http://schemas.microsoft.com/office/drawing/2014/main" id="{6E31CD55-32F2-422E-8748-B1D79CC4E461}"/>
                </a:ext>
              </a:extLst>
            </p:cNvPr>
            <p:cNvSpPr/>
            <p:nvPr/>
          </p:nvSpPr>
          <p:spPr>
            <a:xfrm>
              <a:off x="1948215" y="2043348"/>
              <a:ext cx="2429782" cy="2429780"/>
            </a:xfrm>
            <a:prstGeom prst="ellipse">
              <a:avLst/>
            </a:prstGeom>
            <a:solidFill>
              <a:schemeClr val="bg1"/>
            </a:solidFill>
            <a:ln w="28575" cap="flat">
              <a:noFill/>
              <a:prstDash val="solid"/>
              <a:miter lim="400000"/>
              <a:headEnd type="diamond" w="sm" len="sm"/>
              <a:tailEnd type="triangle"/>
            </a:ln>
            <a:effectLst>
              <a:outerShdw blurRad="431800" dist="203200" dir="5760000" sx="95000" sy="95000" algn="t" rotWithShape="0">
                <a:prstClr val="black">
                  <a:alpha val="32000"/>
                </a:prstClr>
              </a:outerShdw>
            </a:effectLst>
            <a:sp3d/>
          </p:spPr>
          <p:style>
            <a:lnRef idx="0">
              <a:scrgbClr r="0" g="0" b="0"/>
            </a:lnRef>
            <a:fillRef idx="0">
              <a:scrgbClr r="0" g="0" b="0"/>
            </a:fillRef>
            <a:effectRef idx="0">
              <a:scrgbClr r="0" g="0" b="0"/>
            </a:effectRef>
            <a:fontRef idx="none"/>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2" name="Forma libre: forma 20">
              <a:extLst>
                <a:ext uri="{FF2B5EF4-FFF2-40B4-BE49-F238E27FC236}">
                  <a16:creationId xmlns:a16="http://schemas.microsoft.com/office/drawing/2014/main" id="{2E6145C2-94CA-4A71-8735-A986DB89EE16}"/>
                </a:ext>
              </a:extLst>
            </p:cNvPr>
            <p:cNvSpPr/>
            <p:nvPr/>
          </p:nvSpPr>
          <p:spPr>
            <a:xfrm>
              <a:off x="1262908" y="2441982"/>
              <a:ext cx="989805" cy="989803"/>
            </a:xfrm>
            <a:custGeom>
              <a:avLst/>
              <a:gdLst>
                <a:gd name="connsiteX0" fmla="*/ 746246 w 746245"/>
                <a:gd name="connsiteY0" fmla="*/ 373123 h 746245"/>
                <a:gd name="connsiteX1" fmla="*/ 373123 w 746245"/>
                <a:gd name="connsiteY1" fmla="*/ 746246 h 746245"/>
                <a:gd name="connsiteX2" fmla="*/ 0 w 746245"/>
                <a:gd name="connsiteY2" fmla="*/ 373123 h 746245"/>
                <a:gd name="connsiteX3" fmla="*/ 373123 w 746245"/>
                <a:gd name="connsiteY3" fmla="*/ 0 h 746245"/>
                <a:gd name="connsiteX4" fmla="*/ 746246 w 746245"/>
                <a:gd name="connsiteY4" fmla="*/ 373123 h 7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45" h="746245">
                  <a:moveTo>
                    <a:pt x="746246" y="373123"/>
                  </a:moveTo>
                  <a:cubicBezTo>
                    <a:pt x="746246" y="579193"/>
                    <a:pt x="579193" y="746246"/>
                    <a:pt x="373123" y="746246"/>
                  </a:cubicBezTo>
                  <a:cubicBezTo>
                    <a:pt x="167053" y="746246"/>
                    <a:pt x="0" y="579193"/>
                    <a:pt x="0" y="373123"/>
                  </a:cubicBezTo>
                  <a:cubicBezTo>
                    <a:pt x="0" y="167053"/>
                    <a:pt x="167053" y="0"/>
                    <a:pt x="373123" y="0"/>
                  </a:cubicBezTo>
                  <a:cubicBezTo>
                    <a:pt x="579193" y="0"/>
                    <a:pt x="746246" y="167053"/>
                    <a:pt x="746246" y="373123"/>
                  </a:cubicBezTo>
                  <a:close/>
                </a:path>
              </a:pathLst>
            </a:custGeom>
            <a:solidFill>
              <a:schemeClr val="accent2"/>
            </a:solidFill>
            <a:ln w="7457"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solidFill>
                  <a:effectLst/>
                  <a:uLnTx/>
                  <a:uFillTx/>
                  <a:latin typeface="Arial" panose="020B0604020202020204"/>
                  <a:ea typeface="+mn-ea"/>
                  <a:cs typeface="+mn-cs"/>
                </a:rPr>
                <a:t>01</a:t>
              </a:r>
            </a:p>
          </p:txBody>
        </p:sp>
        <p:sp>
          <p:nvSpPr>
            <p:cNvPr id="13" name="Forma libre: forma 21">
              <a:extLst>
                <a:ext uri="{FF2B5EF4-FFF2-40B4-BE49-F238E27FC236}">
                  <a16:creationId xmlns:a16="http://schemas.microsoft.com/office/drawing/2014/main" id="{19BA239A-95B8-4AC4-BE2E-B0636F60C3F8}"/>
                </a:ext>
              </a:extLst>
            </p:cNvPr>
            <p:cNvSpPr/>
            <p:nvPr/>
          </p:nvSpPr>
          <p:spPr>
            <a:xfrm>
              <a:off x="4977620" y="1428903"/>
              <a:ext cx="989805" cy="989803"/>
            </a:xfrm>
            <a:custGeom>
              <a:avLst/>
              <a:gdLst>
                <a:gd name="connsiteX0" fmla="*/ 746246 w 746245"/>
                <a:gd name="connsiteY0" fmla="*/ 373123 h 746245"/>
                <a:gd name="connsiteX1" fmla="*/ 373123 w 746245"/>
                <a:gd name="connsiteY1" fmla="*/ 746246 h 746245"/>
                <a:gd name="connsiteX2" fmla="*/ 0 w 746245"/>
                <a:gd name="connsiteY2" fmla="*/ 373123 h 746245"/>
                <a:gd name="connsiteX3" fmla="*/ 373123 w 746245"/>
                <a:gd name="connsiteY3" fmla="*/ 0 h 746245"/>
                <a:gd name="connsiteX4" fmla="*/ 746246 w 746245"/>
                <a:gd name="connsiteY4" fmla="*/ 373123 h 7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45" h="746245">
                  <a:moveTo>
                    <a:pt x="746246" y="373123"/>
                  </a:moveTo>
                  <a:cubicBezTo>
                    <a:pt x="746246" y="579193"/>
                    <a:pt x="579193" y="746246"/>
                    <a:pt x="373123" y="746246"/>
                  </a:cubicBezTo>
                  <a:cubicBezTo>
                    <a:pt x="167053" y="746246"/>
                    <a:pt x="0" y="579193"/>
                    <a:pt x="0" y="373123"/>
                  </a:cubicBezTo>
                  <a:cubicBezTo>
                    <a:pt x="0" y="167053"/>
                    <a:pt x="167053" y="0"/>
                    <a:pt x="373123" y="0"/>
                  </a:cubicBezTo>
                  <a:cubicBezTo>
                    <a:pt x="579193" y="0"/>
                    <a:pt x="746246" y="167053"/>
                    <a:pt x="746246" y="373123"/>
                  </a:cubicBezTo>
                  <a:close/>
                </a:path>
              </a:pathLst>
            </a:custGeom>
            <a:solidFill>
              <a:schemeClr val="accent1"/>
            </a:solidFill>
            <a:ln w="7457"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solidFill>
                  <a:effectLst/>
                  <a:uLnTx/>
                  <a:uFillTx/>
                  <a:latin typeface="Arial" panose="020B0604020202020204"/>
                  <a:ea typeface="+mn-ea"/>
                  <a:cs typeface="+mn-cs"/>
                </a:rPr>
                <a:t>02</a:t>
              </a:r>
            </a:p>
          </p:txBody>
        </p:sp>
        <p:sp>
          <p:nvSpPr>
            <p:cNvPr id="14" name="Forma libre: forma 24">
              <a:extLst>
                <a:ext uri="{FF2B5EF4-FFF2-40B4-BE49-F238E27FC236}">
                  <a16:creationId xmlns:a16="http://schemas.microsoft.com/office/drawing/2014/main" id="{703E6DC5-F20A-44DA-BFA8-F7DD70998248}"/>
                </a:ext>
              </a:extLst>
            </p:cNvPr>
            <p:cNvSpPr/>
            <p:nvPr/>
          </p:nvSpPr>
          <p:spPr>
            <a:xfrm>
              <a:off x="8751421" y="4658031"/>
              <a:ext cx="141612" cy="141612"/>
            </a:xfrm>
            <a:custGeom>
              <a:avLst/>
              <a:gdLst>
                <a:gd name="connsiteX0" fmla="*/ 48506 w 97011"/>
                <a:gd name="connsiteY0" fmla="*/ 97012 h 97011"/>
                <a:gd name="connsiteX1" fmla="*/ 0 w 97011"/>
                <a:gd name="connsiteY1" fmla="*/ 48506 h 97011"/>
                <a:gd name="connsiteX2" fmla="*/ 48506 w 97011"/>
                <a:gd name="connsiteY2" fmla="*/ 0 h 97011"/>
                <a:gd name="connsiteX3" fmla="*/ 97012 w 97011"/>
                <a:gd name="connsiteY3" fmla="*/ 48506 h 97011"/>
                <a:gd name="connsiteX4" fmla="*/ 48506 w 97011"/>
                <a:gd name="connsiteY4" fmla="*/ 97012 h 97011"/>
                <a:gd name="connsiteX5" fmla="*/ 48506 w 97011"/>
                <a:gd name="connsiteY5" fmla="*/ 22387 h 97011"/>
                <a:gd name="connsiteX6" fmla="*/ 22387 w 97011"/>
                <a:gd name="connsiteY6" fmla="*/ 48506 h 97011"/>
                <a:gd name="connsiteX7" fmla="*/ 48506 w 97011"/>
                <a:gd name="connsiteY7" fmla="*/ 74625 h 97011"/>
                <a:gd name="connsiteX8" fmla="*/ 74625 w 97011"/>
                <a:gd name="connsiteY8" fmla="*/ 48506 h 97011"/>
                <a:gd name="connsiteX9" fmla="*/ 48506 w 97011"/>
                <a:gd name="connsiteY9" fmla="*/ 22387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11" h="97011">
                  <a:moveTo>
                    <a:pt x="48506" y="97012"/>
                  </a:moveTo>
                  <a:cubicBezTo>
                    <a:pt x="21790" y="97012"/>
                    <a:pt x="0" y="75222"/>
                    <a:pt x="0" y="48506"/>
                  </a:cubicBezTo>
                  <a:cubicBezTo>
                    <a:pt x="0" y="21791"/>
                    <a:pt x="21790" y="0"/>
                    <a:pt x="48506" y="0"/>
                  </a:cubicBezTo>
                  <a:cubicBezTo>
                    <a:pt x="75222" y="0"/>
                    <a:pt x="97012" y="21791"/>
                    <a:pt x="97012" y="48506"/>
                  </a:cubicBezTo>
                  <a:cubicBezTo>
                    <a:pt x="97012" y="75296"/>
                    <a:pt x="75222" y="97012"/>
                    <a:pt x="48506" y="97012"/>
                  </a:cubicBezTo>
                  <a:close/>
                  <a:moveTo>
                    <a:pt x="48506" y="22387"/>
                  </a:moveTo>
                  <a:cubicBezTo>
                    <a:pt x="34103" y="22387"/>
                    <a:pt x="22387" y="34103"/>
                    <a:pt x="22387" y="48506"/>
                  </a:cubicBezTo>
                  <a:cubicBezTo>
                    <a:pt x="22387" y="62909"/>
                    <a:pt x="34103" y="74625"/>
                    <a:pt x="48506" y="74625"/>
                  </a:cubicBezTo>
                  <a:cubicBezTo>
                    <a:pt x="62908" y="74625"/>
                    <a:pt x="74625" y="62909"/>
                    <a:pt x="74625" y="48506"/>
                  </a:cubicBezTo>
                  <a:cubicBezTo>
                    <a:pt x="74625" y="34178"/>
                    <a:pt x="62834" y="22387"/>
                    <a:pt x="48506" y="22387"/>
                  </a:cubicBezTo>
                  <a:close/>
                </a:path>
              </a:pathLst>
            </a:custGeom>
            <a:solidFill>
              <a:schemeClr val="tx1"/>
            </a:solidFill>
            <a:ln w="7457"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5" name="Forma libre: forma 25">
              <a:extLst>
                <a:ext uri="{FF2B5EF4-FFF2-40B4-BE49-F238E27FC236}">
                  <a16:creationId xmlns:a16="http://schemas.microsoft.com/office/drawing/2014/main" id="{612EE016-B8DB-4869-826F-740875E8BB73}"/>
                </a:ext>
              </a:extLst>
            </p:cNvPr>
            <p:cNvSpPr/>
            <p:nvPr/>
          </p:nvSpPr>
          <p:spPr>
            <a:xfrm>
              <a:off x="8796301" y="4674102"/>
              <a:ext cx="141694" cy="141662"/>
            </a:xfrm>
            <a:custGeom>
              <a:avLst/>
              <a:gdLst>
                <a:gd name="connsiteX0" fmla="*/ 48604 w 97067"/>
                <a:gd name="connsiteY0" fmla="*/ 97044 h 97044"/>
                <a:gd name="connsiteX1" fmla="*/ 42932 w 97067"/>
                <a:gd name="connsiteY1" fmla="*/ 96746 h 97044"/>
                <a:gd name="connsiteX2" fmla="*/ 322 w 97067"/>
                <a:gd name="connsiteY2" fmla="*/ 42942 h 97044"/>
                <a:gd name="connsiteX3" fmla="*/ 18380 w 97067"/>
                <a:gd name="connsiteY3" fmla="*/ 10480 h 97044"/>
                <a:gd name="connsiteX4" fmla="*/ 54126 w 97067"/>
                <a:gd name="connsiteY4" fmla="*/ 331 h 97044"/>
                <a:gd name="connsiteX5" fmla="*/ 86587 w 97067"/>
                <a:gd name="connsiteY5" fmla="*/ 18390 h 97044"/>
                <a:gd name="connsiteX6" fmla="*/ 96736 w 97067"/>
                <a:gd name="connsiteY6" fmla="*/ 54135 h 97044"/>
                <a:gd name="connsiteX7" fmla="*/ 78678 w 97067"/>
                <a:gd name="connsiteY7" fmla="*/ 86597 h 97044"/>
                <a:gd name="connsiteX8" fmla="*/ 48604 w 97067"/>
                <a:gd name="connsiteY8" fmla="*/ 97044 h 97044"/>
                <a:gd name="connsiteX9" fmla="*/ 48454 w 97067"/>
                <a:gd name="connsiteY9" fmla="*/ 22420 h 97044"/>
                <a:gd name="connsiteX10" fmla="*/ 32260 w 97067"/>
                <a:gd name="connsiteY10" fmla="*/ 28091 h 97044"/>
                <a:gd name="connsiteX11" fmla="*/ 22560 w 97067"/>
                <a:gd name="connsiteY11" fmla="*/ 45554 h 97044"/>
                <a:gd name="connsiteX12" fmla="*/ 45469 w 97067"/>
                <a:gd name="connsiteY12" fmla="*/ 74508 h 97044"/>
                <a:gd name="connsiteX13" fmla="*/ 64723 w 97067"/>
                <a:gd name="connsiteY13" fmla="*/ 69060 h 97044"/>
                <a:gd name="connsiteX14" fmla="*/ 74424 w 97067"/>
                <a:gd name="connsiteY14" fmla="*/ 51598 h 97044"/>
                <a:gd name="connsiteX15" fmla="*/ 68976 w 97067"/>
                <a:gd name="connsiteY15" fmla="*/ 32345 h 97044"/>
                <a:gd name="connsiteX16" fmla="*/ 51514 w 97067"/>
                <a:gd name="connsiteY16" fmla="*/ 22644 h 97044"/>
                <a:gd name="connsiteX17" fmla="*/ 48454 w 97067"/>
                <a:gd name="connsiteY17" fmla="*/ 22420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067" h="97044">
                  <a:moveTo>
                    <a:pt x="48604" y="97044"/>
                  </a:moveTo>
                  <a:cubicBezTo>
                    <a:pt x="46738" y="97044"/>
                    <a:pt x="44798" y="96970"/>
                    <a:pt x="42932" y="96746"/>
                  </a:cubicBezTo>
                  <a:cubicBezTo>
                    <a:pt x="16366" y="93686"/>
                    <a:pt x="-2738" y="69508"/>
                    <a:pt x="322" y="42942"/>
                  </a:cubicBezTo>
                  <a:cubicBezTo>
                    <a:pt x="1814" y="30106"/>
                    <a:pt x="8232" y="18540"/>
                    <a:pt x="18380" y="10480"/>
                  </a:cubicBezTo>
                  <a:cubicBezTo>
                    <a:pt x="28529" y="2420"/>
                    <a:pt x="41216" y="-1161"/>
                    <a:pt x="54126" y="331"/>
                  </a:cubicBezTo>
                  <a:cubicBezTo>
                    <a:pt x="66961" y="1823"/>
                    <a:pt x="78528" y="8241"/>
                    <a:pt x="86587" y="18390"/>
                  </a:cubicBezTo>
                  <a:cubicBezTo>
                    <a:pt x="94647" y="28539"/>
                    <a:pt x="98229" y="41225"/>
                    <a:pt x="96736" y="54135"/>
                  </a:cubicBezTo>
                  <a:cubicBezTo>
                    <a:pt x="95244" y="66971"/>
                    <a:pt x="88826" y="78538"/>
                    <a:pt x="78678" y="86597"/>
                  </a:cubicBezTo>
                  <a:cubicBezTo>
                    <a:pt x="70021" y="93388"/>
                    <a:pt x="59499" y="97044"/>
                    <a:pt x="48604" y="97044"/>
                  </a:cubicBezTo>
                  <a:close/>
                  <a:moveTo>
                    <a:pt x="48454" y="22420"/>
                  </a:moveTo>
                  <a:cubicBezTo>
                    <a:pt x="42633" y="22420"/>
                    <a:pt x="36962" y="24360"/>
                    <a:pt x="32260" y="28091"/>
                  </a:cubicBezTo>
                  <a:cubicBezTo>
                    <a:pt x="26813" y="32420"/>
                    <a:pt x="23306" y="38614"/>
                    <a:pt x="22560" y="45554"/>
                  </a:cubicBezTo>
                  <a:cubicBezTo>
                    <a:pt x="20918" y="59881"/>
                    <a:pt x="31217" y="72866"/>
                    <a:pt x="45469" y="74508"/>
                  </a:cubicBezTo>
                  <a:cubicBezTo>
                    <a:pt x="52410" y="75329"/>
                    <a:pt x="59201" y="73389"/>
                    <a:pt x="64723" y="69060"/>
                  </a:cubicBezTo>
                  <a:cubicBezTo>
                    <a:pt x="70170" y="64732"/>
                    <a:pt x="73677" y="58538"/>
                    <a:pt x="74424" y="51598"/>
                  </a:cubicBezTo>
                  <a:cubicBezTo>
                    <a:pt x="75244" y="44658"/>
                    <a:pt x="73304" y="37867"/>
                    <a:pt x="68976" y="32345"/>
                  </a:cubicBezTo>
                  <a:cubicBezTo>
                    <a:pt x="64648" y="26898"/>
                    <a:pt x="58454" y="23390"/>
                    <a:pt x="51514" y="22644"/>
                  </a:cubicBezTo>
                  <a:cubicBezTo>
                    <a:pt x="50544" y="22494"/>
                    <a:pt x="49499" y="22420"/>
                    <a:pt x="48454" y="22420"/>
                  </a:cubicBezTo>
                  <a:close/>
                </a:path>
              </a:pathLst>
            </a:custGeom>
            <a:solidFill>
              <a:schemeClr val="tx1"/>
            </a:solidFill>
            <a:ln w="7457"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6" name="25 Rectángulo">
              <a:extLst>
                <a:ext uri="{FF2B5EF4-FFF2-40B4-BE49-F238E27FC236}">
                  <a16:creationId xmlns:a16="http://schemas.microsoft.com/office/drawing/2014/main" id="{2FF8EF0F-607A-46F1-B1F6-4A6838FC8E1A}"/>
                </a:ext>
              </a:extLst>
            </p:cNvPr>
            <p:cNvSpPr/>
            <p:nvPr/>
          </p:nvSpPr>
          <p:spPr>
            <a:xfrm>
              <a:off x="7863101" y="4305869"/>
              <a:ext cx="1027908"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616365"/>
                  </a:solidFill>
                  <a:effectLst/>
                  <a:uLnTx/>
                  <a:uFillTx/>
                  <a:latin typeface="Arial" panose="020B0604020202020204"/>
                  <a:ea typeface="+mn-ea"/>
                  <a:cs typeface="Gotham-Light"/>
                </a:rPr>
                <a:t>03</a:t>
              </a:r>
            </a:p>
          </p:txBody>
        </p:sp>
        <p:sp>
          <p:nvSpPr>
            <p:cNvPr id="17" name="Forma libre: forma 27">
              <a:extLst>
                <a:ext uri="{FF2B5EF4-FFF2-40B4-BE49-F238E27FC236}">
                  <a16:creationId xmlns:a16="http://schemas.microsoft.com/office/drawing/2014/main" id="{8EF43ACF-6736-4C11-BEAE-058A5D0C7A37}"/>
                </a:ext>
              </a:extLst>
            </p:cNvPr>
            <p:cNvSpPr/>
            <p:nvPr/>
          </p:nvSpPr>
          <p:spPr>
            <a:xfrm>
              <a:off x="8081074" y="4006472"/>
              <a:ext cx="989805" cy="989803"/>
            </a:xfrm>
            <a:custGeom>
              <a:avLst/>
              <a:gdLst>
                <a:gd name="connsiteX0" fmla="*/ 746246 w 746245"/>
                <a:gd name="connsiteY0" fmla="*/ 373123 h 746245"/>
                <a:gd name="connsiteX1" fmla="*/ 373123 w 746245"/>
                <a:gd name="connsiteY1" fmla="*/ 746246 h 746245"/>
                <a:gd name="connsiteX2" fmla="*/ 0 w 746245"/>
                <a:gd name="connsiteY2" fmla="*/ 373123 h 746245"/>
                <a:gd name="connsiteX3" fmla="*/ 373123 w 746245"/>
                <a:gd name="connsiteY3" fmla="*/ 0 h 746245"/>
                <a:gd name="connsiteX4" fmla="*/ 746246 w 746245"/>
                <a:gd name="connsiteY4" fmla="*/ 373123 h 7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45" h="746245">
                  <a:moveTo>
                    <a:pt x="746246" y="373123"/>
                  </a:moveTo>
                  <a:cubicBezTo>
                    <a:pt x="746246" y="579193"/>
                    <a:pt x="579193" y="746246"/>
                    <a:pt x="373123" y="746246"/>
                  </a:cubicBezTo>
                  <a:cubicBezTo>
                    <a:pt x="167053" y="746246"/>
                    <a:pt x="0" y="579193"/>
                    <a:pt x="0" y="373123"/>
                  </a:cubicBezTo>
                  <a:cubicBezTo>
                    <a:pt x="0" y="167053"/>
                    <a:pt x="167053" y="0"/>
                    <a:pt x="373123" y="0"/>
                  </a:cubicBezTo>
                  <a:cubicBezTo>
                    <a:pt x="579193" y="0"/>
                    <a:pt x="746246" y="167053"/>
                    <a:pt x="746246" y="373123"/>
                  </a:cubicBezTo>
                  <a:close/>
                </a:path>
              </a:pathLst>
            </a:custGeom>
            <a:solidFill>
              <a:schemeClr val="accent3"/>
            </a:solidFill>
            <a:ln w="7457"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solidFill>
                  <a:effectLst/>
                  <a:uLnTx/>
                  <a:uFillTx/>
                  <a:latin typeface="Arial" panose="020B0604020202020204"/>
                  <a:ea typeface="+mn-ea"/>
                  <a:cs typeface="+mn-cs"/>
                </a:rPr>
                <a:t>03</a:t>
              </a:r>
            </a:p>
          </p:txBody>
        </p:sp>
        <p:sp>
          <p:nvSpPr>
            <p:cNvPr id="18" name="CuadroTexto 28">
              <a:extLst>
                <a:ext uri="{FF2B5EF4-FFF2-40B4-BE49-F238E27FC236}">
                  <a16:creationId xmlns:a16="http://schemas.microsoft.com/office/drawing/2014/main" id="{68B90927-BF67-4764-B359-D769A007F561}"/>
                </a:ext>
              </a:extLst>
            </p:cNvPr>
            <p:cNvSpPr txBox="1"/>
            <p:nvPr/>
          </p:nvSpPr>
          <p:spPr>
            <a:xfrm>
              <a:off x="2351556" y="2761822"/>
              <a:ext cx="1853150" cy="960496"/>
            </a:xfrm>
            <a:prstGeom prst="rect">
              <a:avLst/>
            </a:prstGeom>
            <a:noFill/>
          </p:spPr>
          <p:txBody>
            <a:bodyPr wrap="square" rtlCol="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dirty="0">
                  <a:ln>
                    <a:noFill/>
                  </a:ln>
                  <a:solidFill>
                    <a:srgbClr val="616365"/>
                  </a:solidFill>
                  <a:effectLst/>
                  <a:uLnTx/>
                  <a:uFillTx/>
                  <a:latin typeface="Arial" panose="020B0604020202020204"/>
                  <a:ea typeface="+mn-ea"/>
                  <a:cs typeface="+mn-cs"/>
                </a:rPr>
                <a:t>L’inizio del 2022 non deve spaventare, calo atteso e fisiologico a seguito della grande crescita di inizio 2021</a:t>
              </a:r>
            </a:p>
          </p:txBody>
        </p:sp>
        <p:sp>
          <p:nvSpPr>
            <p:cNvPr id="19" name="Arco 31">
              <a:extLst>
                <a:ext uri="{FF2B5EF4-FFF2-40B4-BE49-F238E27FC236}">
                  <a16:creationId xmlns:a16="http://schemas.microsoft.com/office/drawing/2014/main" id="{9A127A74-4920-4C8E-B551-36B136DD78C8}"/>
                </a:ext>
              </a:extLst>
            </p:cNvPr>
            <p:cNvSpPr/>
            <p:nvPr/>
          </p:nvSpPr>
          <p:spPr>
            <a:xfrm>
              <a:off x="1690176" y="1785310"/>
              <a:ext cx="2945858" cy="2945856"/>
            </a:xfrm>
            <a:prstGeom prst="arc">
              <a:avLst>
                <a:gd name="adj1" fmla="val 12728946"/>
                <a:gd name="adj2" fmla="val 20337365"/>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0" name="Arco 32">
              <a:extLst>
                <a:ext uri="{FF2B5EF4-FFF2-40B4-BE49-F238E27FC236}">
                  <a16:creationId xmlns:a16="http://schemas.microsoft.com/office/drawing/2014/main" id="{5A73E2F1-DC7F-43C8-A533-54375AACA122}"/>
                </a:ext>
              </a:extLst>
            </p:cNvPr>
            <p:cNvSpPr/>
            <p:nvPr/>
          </p:nvSpPr>
          <p:spPr>
            <a:xfrm flipV="1">
              <a:off x="1690176" y="1785310"/>
              <a:ext cx="2945858" cy="2945856"/>
            </a:xfrm>
            <a:prstGeom prst="arc">
              <a:avLst>
                <a:gd name="adj1" fmla="val 11110369"/>
                <a:gd name="adj2" fmla="val 69748"/>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1" name="Elipse 33">
              <a:extLst>
                <a:ext uri="{FF2B5EF4-FFF2-40B4-BE49-F238E27FC236}">
                  <a16:creationId xmlns:a16="http://schemas.microsoft.com/office/drawing/2014/main" id="{20609331-1CAA-46DC-844B-8C7985D13AB1}"/>
                </a:ext>
              </a:extLst>
            </p:cNvPr>
            <p:cNvSpPr/>
            <p:nvPr/>
          </p:nvSpPr>
          <p:spPr>
            <a:xfrm>
              <a:off x="1640369" y="3361256"/>
              <a:ext cx="124769" cy="124766"/>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2" name="Elipse 34">
              <a:extLst>
                <a:ext uri="{FF2B5EF4-FFF2-40B4-BE49-F238E27FC236}">
                  <a16:creationId xmlns:a16="http://schemas.microsoft.com/office/drawing/2014/main" id="{110D960C-0563-4DE0-980D-C4EA35290973}"/>
                </a:ext>
              </a:extLst>
            </p:cNvPr>
            <p:cNvSpPr/>
            <p:nvPr/>
          </p:nvSpPr>
          <p:spPr>
            <a:xfrm>
              <a:off x="3056467" y="4647590"/>
              <a:ext cx="184278" cy="184275"/>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3" name="Arco 35">
              <a:extLst>
                <a:ext uri="{FF2B5EF4-FFF2-40B4-BE49-F238E27FC236}">
                  <a16:creationId xmlns:a16="http://schemas.microsoft.com/office/drawing/2014/main" id="{26CF6F50-E1AC-40B6-9BDD-06A16B2AF671}"/>
                </a:ext>
              </a:extLst>
            </p:cNvPr>
            <p:cNvSpPr/>
            <p:nvPr/>
          </p:nvSpPr>
          <p:spPr>
            <a:xfrm flipV="1">
              <a:off x="4641514" y="1802845"/>
              <a:ext cx="2945858" cy="2945856"/>
            </a:xfrm>
            <a:prstGeom prst="arc">
              <a:avLst>
                <a:gd name="adj1" fmla="val 11858340"/>
                <a:gd name="adj2" fmla="val 20074822"/>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4" name="Elipse 36">
              <a:extLst>
                <a:ext uri="{FF2B5EF4-FFF2-40B4-BE49-F238E27FC236}">
                  <a16:creationId xmlns:a16="http://schemas.microsoft.com/office/drawing/2014/main" id="{4F140043-4601-415B-B5A1-77EA6D719688}"/>
                </a:ext>
              </a:extLst>
            </p:cNvPr>
            <p:cNvSpPr/>
            <p:nvPr/>
          </p:nvSpPr>
          <p:spPr>
            <a:xfrm>
              <a:off x="6008169" y="4647590"/>
              <a:ext cx="184278" cy="184275"/>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5" name="Elipse 37">
              <a:extLst>
                <a:ext uri="{FF2B5EF4-FFF2-40B4-BE49-F238E27FC236}">
                  <a16:creationId xmlns:a16="http://schemas.microsoft.com/office/drawing/2014/main" id="{9E67F607-8CFF-470D-B2EC-F7533F8B28D1}"/>
                </a:ext>
              </a:extLst>
            </p:cNvPr>
            <p:cNvSpPr/>
            <p:nvPr/>
          </p:nvSpPr>
          <p:spPr>
            <a:xfrm>
              <a:off x="5870042" y="1757813"/>
              <a:ext cx="124769" cy="124766"/>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6" name="Arco 38">
              <a:extLst>
                <a:ext uri="{FF2B5EF4-FFF2-40B4-BE49-F238E27FC236}">
                  <a16:creationId xmlns:a16="http://schemas.microsoft.com/office/drawing/2014/main" id="{FE0DCE2A-E56C-4099-8AC6-05C1DD7CE7C3}"/>
                </a:ext>
              </a:extLst>
            </p:cNvPr>
            <p:cNvSpPr/>
            <p:nvPr/>
          </p:nvSpPr>
          <p:spPr>
            <a:xfrm>
              <a:off x="7573571" y="1785310"/>
              <a:ext cx="2945858" cy="2945856"/>
            </a:xfrm>
            <a:prstGeom prst="arc">
              <a:avLst>
                <a:gd name="adj1" fmla="val 12728946"/>
                <a:gd name="adj2" fmla="val 20337365"/>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7" name="Arco 39">
              <a:extLst>
                <a:ext uri="{FF2B5EF4-FFF2-40B4-BE49-F238E27FC236}">
                  <a16:creationId xmlns:a16="http://schemas.microsoft.com/office/drawing/2014/main" id="{B10B5FD8-DD79-41BC-B7F5-58DFA6523982}"/>
                </a:ext>
              </a:extLst>
            </p:cNvPr>
            <p:cNvSpPr/>
            <p:nvPr/>
          </p:nvSpPr>
          <p:spPr>
            <a:xfrm flipV="1">
              <a:off x="7573571" y="1785310"/>
              <a:ext cx="2945858" cy="2945856"/>
            </a:xfrm>
            <a:prstGeom prst="arc">
              <a:avLst>
                <a:gd name="adj1" fmla="val 11110369"/>
                <a:gd name="adj2" fmla="val 13267737"/>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8" name="Elipse 40">
              <a:extLst>
                <a:ext uri="{FF2B5EF4-FFF2-40B4-BE49-F238E27FC236}">
                  <a16:creationId xmlns:a16="http://schemas.microsoft.com/office/drawing/2014/main" id="{ADDE5429-6100-4956-962D-98766797226B}"/>
                </a:ext>
              </a:extLst>
            </p:cNvPr>
            <p:cNvSpPr/>
            <p:nvPr/>
          </p:nvSpPr>
          <p:spPr>
            <a:xfrm>
              <a:off x="7519061" y="3255422"/>
              <a:ext cx="124769" cy="124766"/>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9" name="Elipse 41">
              <a:extLst>
                <a:ext uri="{FF2B5EF4-FFF2-40B4-BE49-F238E27FC236}">
                  <a16:creationId xmlns:a16="http://schemas.microsoft.com/office/drawing/2014/main" id="{1A498075-2720-4948-A4E5-23AC136FB4B0}"/>
                </a:ext>
              </a:extLst>
            </p:cNvPr>
            <p:cNvSpPr/>
            <p:nvPr/>
          </p:nvSpPr>
          <p:spPr>
            <a:xfrm>
              <a:off x="8954361" y="4647590"/>
              <a:ext cx="184278" cy="184275"/>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0" name="Arco 43">
              <a:extLst>
                <a:ext uri="{FF2B5EF4-FFF2-40B4-BE49-F238E27FC236}">
                  <a16:creationId xmlns:a16="http://schemas.microsoft.com/office/drawing/2014/main" id="{71456409-4DC4-431D-9876-3EAFB1442410}"/>
                </a:ext>
              </a:extLst>
            </p:cNvPr>
            <p:cNvSpPr/>
            <p:nvPr/>
          </p:nvSpPr>
          <p:spPr>
            <a:xfrm flipH="1" flipV="1">
              <a:off x="7573571" y="1785310"/>
              <a:ext cx="2945858" cy="2945856"/>
            </a:xfrm>
            <a:prstGeom prst="arc">
              <a:avLst>
                <a:gd name="adj1" fmla="val 10746223"/>
                <a:gd name="adj2" fmla="val 16000189"/>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1" name="Elipse 44">
              <a:extLst>
                <a:ext uri="{FF2B5EF4-FFF2-40B4-BE49-F238E27FC236}">
                  <a16:creationId xmlns:a16="http://schemas.microsoft.com/office/drawing/2014/main" id="{69B97335-BCFB-4741-AAF9-1D6E0B99FE56}"/>
                </a:ext>
              </a:extLst>
            </p:cNvPr>
            <p:cNvSpPr/>
            <p:nvPr/>
          </p:nvSpPr>
          <p:spPr>
            <a:xfrm>
              <a:off x="4570002" y="3157752"/>
              <a:ext cx="124769" cy="124766"/>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2" name="Elipse 45">
              <a:extLst>
                <a:ext uri="{FF2B5EF4-FFF2-40B4-BE49-F238E27FC236}">
                  <a16:creationId xmlns:a16="http://schemas.microsoft.com/office/drawing/2014/main" id="{D2C6E752-7414-475E-A236-3B6563564BB1}"/>
                </a:ext>
              </a:extLst>
            </p:cNvPr>
            <p:cNvSpPr/>
            <p:nvPr/>
          </p:nvSpPr>
          <p:spPr>
            <a:xfrm>
              <a:off x="10449393" y="3157752"/>
              <a:ext cx="124769" cy="124766"/>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3" name="Triángulo isósceles 50">
              <a:extLst>
                <a:ext uri="{FF2B5EF4-FFF2-40B4-BE49-F238E27FC236}">
                  <a16:creationId xmlns:a16="http://schemas.microsoft.com/office/drawing/2014/main" id="{CA8B9A23-9F19-43B9-A4CD-590C03605004}"/>
                </a:ext>
              </a:extLst>
            </p:cNvPr>
            <p:cNvSpPr/>
            <p:nvPr/>
          </p:nvSpPr>
          <p:spPr>
            <a:xfrm rot="2871542">
              <a:off x="5020504" y="2090204"/>
              <a:ext cx="193593" cy="216760"/>
            </a:xfrm>
            <a:prstGeom prst="triangl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4" name="Triángulo isósceles 51">
              <a:extLst>
                <a:ext uri="{FF2B5EF4-FFF2-40B4-BE49-F238E27FC236}">
                  <a16:creationId xmlns:a16="http://schemas.microsoft.com/office/drawing/2014/main" id="{9460AF07-9732-47D8-8160-618669EBBE8D}"/>
                </a:ext>
              </a:extLst>
            </p:cNvPr>
            <p:cNvSpPr/>
            <p:nvPr/>
          </p:nvSpPr>
          <p:spPr>
            <a:xfrm rot="8083031">
              <a:off x="7873781" y="4140894"/>
              <a:ext cx="193593" cy="216760"/>
            </a:xfrm>
            <a:prstGeom prst="triangl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8" name="CuadroTexto 55">
              <a:extLst>
                <a:ext uri="{FF2B5EF4-FFF2-40B4-BE49-F238E27FC236}">
                  <a16:creationId xmlns:a16="http://schemas.microsoft.com/office/drawing/2014/main" id="{C4A6F522-0004-482B-ADD0-ED0739CAAA6B}"/>
                </a:ext>
              </a:extLst>
            </p:cNvPr>
            <p:cNvSpPr txBox="1"/>
            <p:nvPr/>
          </p:nvSpPr>
          <p:spPr>
            <a:xfrm>
              <a:off x="5142704" y="2403642"/>
              <a:ext cx="2107096" cy="1668229"/>
            </a:xfrm>
            <a:prstGeom prst="rect">
              <a:avLst/>
            </a:prstGeom>
            <a:noFill/>
          </p:spPr>
          <p:txBody>
            <a:bodyPr wrap="square" rtlCol="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dirty="0">
                  <a:ln>
                    <a:noFill/>
                  </a:ln>
                  <a:solidFill>
                    <a:srgbClr val="616365"/>
                  </a:solidFill>
                  <a:effectLst/>
                  <a:uLnTx/>
                  <a:uFillTx/>
                  <a:latin typeface="Arial" panose="020B0604020202020204"/>
                  <a:ea typeface="+mn-ea"/>
                  <a:cs typeface="+mn-cs"/>
                </a:rPr>
                <a:t>Il confronto verso il 2019, mostra un riallineamento verso I trend storici </a:t>
              </a:r>
            </a:p>
            <a:p>
              <a:pPr marL="171450" marR="0" lvl="0" indent="-171450" defTabSz="121917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it-IT" sz="1400" b="0" i="0" u="none" strike="noStrike" kern="1200" cap="none" spc="0" normalizeH="0" baseline="0" dirty="0">
                  <a:ln>
                    <a:noFill/>
                  </a:ln>
                  <a:solidFill>
                    <a:srgbClr val="616365"/>
                  </a:solidFill>
                  <a:effectLst/>
                  <a:uLnTx/>
                  <a:uFillTx/>
                  <a:latin typeface="Arial" panose="020B0604020202020204"/>
                  <a:ea typeface="+mn-ea"/>
                  <a:cs typeface="+mn-cs"/>
                </a:rPr>
                <a:t>(crescita del formato in bottiglia 0,75lt, calo dei grandi formati, tenuta del brick)</a:t>
              </a:r>
            </a:p>
            <a:p>
              <a:pPr marL="171450" marR="0" lvl="0" indent="-171450" defTabSz="121917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it-IT" sz="1400" b="0" i="0" u="none" strike="noStrike" kern="1200" cap="none" spc="0" normalizeH="0" baseline="0" dirty="0">
                  <a:ln>
                    <a:noFill/>
                  </a:ln>
                  <a:solidFill>
                    <a:srgbClr val="616365"/>
                  </a:solidFill>
                  <a:effectLst/>
                  <a:uLnTx/>
                  <a:uFillTx/>
                  <a:latin typeface="Arial" panose="020B0604020202020204"/>
                  <a:ea typeface="+mn-ea"/>
                  <a:cs typeface="+mn-cs"/>
                </a:rPr>
                <a:t>Spumanti in crescita anche se con ritmi più attenuati</a:t>
              </a:r>
            </a:p>
          </p:txBody>
        </p:sp>
        <p:sp>
          <p:nvSpPr>
            <p:cNvPr id="39" name="CuadroTexto 56">
              <a:extLst>
                <a:ext uri="{FF2B5EF4-FFF2-40B4-BE49-F238E27FC236}">
                  <a16:creationId xmlns:a16="http://schemas.microsoft.com/office/drawing/2014/main" id="{2B732A71-3156-4502-9839-9D3D19B4D273}"/>
                </a:ext>
              </a:extLst>
            </p:cNvPr>
            <p:cNvSpPr txBox="1"/>
            <p:nvPr/>
          </p:nvSpPr>
          <p:spPr>
            <a:xfrm>
              <a:off x="8038644" y="2285432"/>
              <a:ext cx="2199989" cy="1845163"/>
            </a:xfrm>
            <a:prstGeom prst="rect">
              <a:avLst/>
            </a:prstGeom>
            <a:noFill/>
          </p:spPr>
          <p:txBody>
            <a:bodyPr wrap="square" rtlCol="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dirty="0">
                  <a:ln>
                    <a:noFill/>
                  </a:ln>
                  <a:solidFill>
                    <a:srgbClr val="616365"/>
                  </a:solidFill>
                  <a:effectLst/>
                  <a:uLnTx/>
                  <a:uFillTx/>
                  <a:latin typeface="Arial" panose="020B0604020202020204"/>
                  <a:ea typeface="+mn-ea"/>
                  <a:cs typeface="+mn-cs"/>
                </a:rPr>
                <a:t>La vera incognita del prosieguo dell’anno è quella legata ai prezzi</a:t>
              </a:r>
            </a:p>
            <a:p>
              <a:pPr marL="171450" marR="0" lvl="0" indent="-171450" defTabSz="121917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it-IT" sz="1400" b="0" i="0" u="none" strike="noStrike" kern="1200" cap="none" spc="0" normalizeH="0" baseline="0" dirty="0">
                  <a:ln>
                    <a:noFill/>
                  </a:ln>
                  <a:solidFill>
                    <a:srgbClr val="616365"/>
                  </a:solidFill>
                  <a:effectLst/>
                  <a:uLnTx/>
                  <a:uFillTx/>
                  <a:latin typeface="Arial" panose="020B0604020202020204"/>
                  <a:ea typeface="+mn-ea"/>
                  <a:cs typeface="+mn-cs"/>
                </a:rPr>
                <a:t>nulla ancora in evidenza in termini di risalita prezzi</a:t>
              </a:r>
            </a:p>
            <a:p>
              <a:pPr marL="171450" marR="0" lvl="0" indent="-171450" defTabSz="121917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it-IT" sz="1400" b="0" i="0" u="none" strike="noStrike" kern="1200" cap="none" spc="0" normalizeH="0" baseline="0" dirty="0">
                  <a:ln>
                    <a:noFill/>
                  </a:ln>
                  <a:solidFill>
                    <a:srgbClr val="616365"/>
                  </a:solidFill>
                  <a:effectLst/>
                  <a:uLnTx/>
                  <a:uFillTx/>
                  <a:latin typeface="Arial" panose="020B0604020202020204"/>
                  <a:ea typeface="+mn-ea"/>
                  <a:cs typeface="+mn-cs"/>
                </a:rPr>
                <a:t>si legge uno sconto medio più basso (tentativo di recuperare marginalità senza toccare il prezzo a scaffale)</a:t>
              </a:r>
            </a:p>
          </p:txBody>
        </p:sp>
      </p:grpSp>
    </p:spTree>
    <p:extLst>
      <p:ext uri="{BB962C8B-B14F-4D97-AF65-F5344CB8AC3E}">
        <p14:creationId xmlns:p14="http://schemas.microsoft.com/office/powerpoint/2010/main" val="85314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160D19E-AB91-4ADA-8488-E90E1F4C5776}"/>
              </a:ext>
            </a:extLst>
          </p:cNvPr>
          <p:cNvSpPr>
            <a:spLocks noGrp="1"/>
          </p:cNvSpPr>
          <p:nvPr>
            <p:ph type="title"/>
          </p:nvPr>
        </p:nvSpPr>
        <p:spPr/>
        <p:txBody>
          <a:bodyPr/>
          <a:lstStyle/>
          <a:p>
            <a:r>
              <a:rPr lang="it-IT" dirty="0"/>
              <a:t>Primi mesi dell’anno caratterizzati da un indebolimento dell’intensità promozionale</a:t>
            </a:r>
            <a:endParaRPr lang="en-US" dirty="0"/>
          </a:p>
        </p:txBody>
      </p:sp>
      <p:sp>
        <p:nvSpPr>
          <p:cNvPr id="4" name="Marcador de número de diapositiva 3">
            <a:extLst>
              <a:ext uri="{FF2B5EF4-FFF2-40B4-BE49-F238E27FC236}">
                <a16:creationId xmlns:a16="http://schemas.microsoft.com/office/drawing/2014/main" id="{7DCEB2DE-2044-4E0D-9E66-207B8C799742}"/>
              </a:ext>
            </a:extLst>
          </p:cNvPr>
          <p:cNvSpPr>
            <a:spLocks noGrp="1"/>
          </p:cNvSpPr>
          <p:nvPr>
            <p:ph type="sldNum" sz="quarter" idx="15"/>
          </p:nvPr>
        </p:nvSpPr>
        <p:spPr>
          <a:xfrm>
            <a:off x="11381246" y="6363709"/>
            <a:ext cx="428977" cy="21544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graphicFrame>
        <p:nvGraphicFramePr>
          <p:cNvPr id="9" name="Chart 8">
            <a:extLst>
              <a:ext uri="{FF2B5EF4-FFF2-40B4-BE49-F238E27FC236}">
                <a16:creationId xmlns:a16="http://schemas.microsoft.com/office/drawing/2014/main" id="{2B4FF9FD-BA66-400B-BE3B-00803BC028FB}"/>
              </a:ext>
            </a:extLst>
          </p:cNvPr>
          <p:cNvGraphicFramePr/>
          <p:nvPr>
            <p:extLst>
              <p:ext uri="{D42A27DB-BD31-4B8C-83A1-F6EECF244321}">
                <p14:modId xmlns:p14="http://schemas.microsoft.com/office/powerpoint/2010/main" val="812581204"/>
              </p:ext>
            </p:extLst>
          </p:nvPr>
        </p:nvGraphicFramePr>
        <p:xfrm>
          <a:off x="418190" y="1097206"/>
          <a:ext cx="3864746" cy="247928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35B7E034-E979-4FEA-9930-A6FB8519B946}"/>
              </a:ext>
            </a:extLst>
          </p:cNvPr>
          <p:cNvSpPr/>
          <p:nvPr/>
        </p:nvSpPr>
        <p:spPr>
          <a:xfrm>
            <a:off x="9628092" y="1810490"/>
            <a:ext cx="2281872" cy="3539430"/>
          </a:xfrm>
          <a:prstGeom prst="rect">
            <a:avLst/>
          </a:prstGeom>
          <a:noFill/>
        </p:spPr>
        <p:txBody>
          <a:bodyPr wrap="square">
            <a:spAutoFit/>
          </a:bodyPr>
          <a:lstStyle/>
          <a:p>
            <a:pPr>
              <a:buClr>
                <a:schemeClr val="accent1"/>
              </a:buClr>
            </a:pPr>
            <a:r>
              <a:rPr lang="it-IT" sz="1600" dirty="0"/>
              <a:t>Lo sconto leggermente più basso nel Vino, allineato sugli Spumanti.</a:t>
            </a:r>
          </a:p>
          <a:p>
            <a:pPr marL="285750" indent="-285750">
              <a:buClr>
                <a:schemeClr val="accent1"/>
              </a:buClr>
              <a:buFont typeface="Arial" panose="020B0604020202020204" pitchFamily="34" charset="0"/>
              <a:buChar char="»"/>
            </a:pPr>
            <a:endParaRPr lang="it-IT" sz="1600" dirty="0"/>
          </a:p>
          <a:p>
            <a:pPr>
              <a:buClr>
                <a:schemeClr val="accent1"/>
              </a:buClr>
            </a:pPr>
            <a:r>
              <a:rPr lang="it-IT" sz="1600" dirty="0" err="1">
                <a:solidFill>
                  <a:schemeClr val="tx1"/>
                </a:solidFill>
              </a:rPr>
              <a:t>Promozionalità</a:t>
            </a:r>
            <a:r>
              <a:rPr lang="it-IT" sz="1600" dirty="0">
                <a:solidFill>
                  <a:schemeClr val="tx1"/>
                </a:solidFill>
              </a:rPr>
              <a:t> più o meno allineata, volumi complessivi venduti in promo decisamente più bassi.</a:t>
            </a:r>
          </a:p>
          <a:p>
            <a:pPr marL="285750" indent="-285750">
              <a:buClr>
                <a:schemeClr val="accent1"/>
              </a:buClr>
              <a:buFont typeface="Arial" panose="020B0604020202020204" pitchFamily="34" charset="0"/>
              <a:buChar char="»"/>
            </a:pPr>
            <a:endParaRPr lang="it-IT" sz="1600" dirty="0"/>
          </a:p>
          <a:p>
            <a:pPr>
              <a:buClr>
                <a:schemeClr val="accent1"/>
              </a:buClr>
            </a:pPr>
            <a:r>
              <a:rPr lang="it-IT" sz="1600" dirty="0">
                <a:solidFill>
                  <a:schemeClr val="tx1"/>
                </a:solidFill>
              </a:rPr>
              <a:t>L’inflazione sul LCC da inizio anno è pari al 2,2%</a:t>
            </a:r>
            <a:endParaRPr lang="en-US" sz="1600" dirty="0">
              <a:solidFill>
                <a:schemeClr val="tx1"/>
              </a:solidFill>
            </a:endParaRPr>
          </a:p>
        </p:txBody>
      </p:sp>
      <p:graphicFrame>
        <p:nvGraphicFramePr>
          <p:cNvPr id="16" name="Chart 15">
            <a:extLst>
              <a:ext uri="{FF2B5EF4-FFF2-40B4-BE49-F238E27FC236}">
                <a16:creationId xmlns:a16="http://schemas.microsoft.com/office/drawing/2014/main" id="{F138914F-2572-46F5-A2E9-B98D2D0E07F8}"/>
              </a:ext>
            </a:extLst>
          </p:cNvPr>
          <p:cNvGraphicFramePr/>
          <p:nvPr>
            <p:extLst>
              <p:ext uri="{D42A27DB-BD31-4B8C-83A1-F6EECF244321}">
                <p14:modId xmlns:p14="http://schemas.microsoft.com/office/powerpoint/2010/main" val="1252450244"/>
              </p:ext>
            </p:extLst>
          </p:nvPr>
        </p:nvGraphicFramePr>
        <p:xfrm>
          <a:off x="4832700" y="1092200"/>
          <a:ext cx="3864746" cy="24800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47AEFC78-C4A8-4E4F-BF2A-59C0C4D25709}"/>
              </a:ext>
            </a:extLst>
          </p:cNvPr>
          <p:cNvGraphicFramePr/>
          <p:nvPr>
            <p:extLst>
              <p:ext uri="{D42A27DB-BD31-4B8C-83A1-F6EECF244321}">
                <p14:modId xmlns:p14="http://schemas.microsoft.com/office/powerpoint/2010/main" val="2715050098"/>
              </p:ext>
            </p:extLst>
          </p:nvPr>
        </p:nvGraphicFramePr>
        <p:xfrm>
          <a:off x="427038" y="3650616"/>
          <a:ext cx="3822700" cy="24051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8BE40D83-FC48-4F34-869C-21B30767CD59}"/>
              </a:ext>
            </a:extLst>
          </p:cNvPr>
          <p:cNvGraphicFramePr/>
          <p:nvPr>
            <p:extLst>
              <p:ext uri="{D42A27DB-BD31-4B8C-83A1-F6EECF244321}">
                <p14:modId xmlns:p14="http://schemas.microsoft.com/office/powerpoint/2010/main" val="3747723644"/>
              </p:ext>
            </p:extLst>
          </p:nvPr>
        </p:nvGraphicFramePr>
        <p:xfrm>
          <a:off x="4832700" y="3620964"/>
          <a:ext cx="3864746" cy="2441030"/>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9">
            <a:extLst>
              <a:ext uri="{FF2B5EF4-FFF2-40B4-BE49-F238E27FC236}">
                <a16:creationId xmlns:a16="http://schemas.microsoft.com/office/drawing/2014/main" id="{7602E6F0-B9FF-4366-B5BF-FA2A320D1DDD}"/>
              </a:ext>
            </a:extLst>
          </p:cNvPr>
          <p:cNvGrpSpPr/>
          <p:nvPr/>
        </p:nvGrpSpPr>
        <p:grpSpPr>
          <a:xfrm>
            <a:off x="9347751" y="1880730"/>
            <a:ext cx="214988" cy="192327"/>
            <a:chOff x="7500486" y="1359624"/>
            <a:chExt cx="282844" cy="264616"/>
          </a:xfrm>
        </p:grpSpPr>
        <p:sp>
          <p:nvSpPr>
            <p:cNvPr id="11" name="Freeform 5">
              <a:extLst>
                <a:ext uri="{FF2B5EF4-FFF2-40B4-BE49-F238E27FC236}">
                  <a16:creationId xmlns:a16="http://schemas.microsoft.com/office/drawing/2014/main" id="{5AC9AA36-39ED-41C8-883E-C08E4E1C5760}"/>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2" name="Freeform 5">
              <a:extLst>
                <a:ext uri="{FF2B5EF4-FFF2-40B4-BE49-F238E27FC236}">
                  <a16:creationId xmlns:a16="http://schemas.microsoft.com/office/drawing/2014/main" id="{70099E18-4697-464E-9415-232A58304B99}"/>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416F6B2B-73B7-4113-9AD7-75D9955B620E}"/>
              </a:ext>
            </a:extLst>
          </p:cNvPr>
          <p:cNvGrpSpPr/>
          <p:nvPr/>
        </p:nvGrpSpPr>
        <p:grpSpPr>
          <a:xfrm>
            <a:off x="9362128" y="3074556"/>
            <a:ext cx="214988" cy="192327"/>
            <a:chOff x="7500486" y="1359624"/>
            <a:chExt cx="282844" cy="264616"/>
          </a:xfrm>
        </p:grpSpPr>
        <p:sp>
          <p:nvSpPr>
            <p:cNvPr id="19" name="Freeform 5">
              <a:extLst>
                <a:ext uri="{FF2B5EF4-FFF2-40B4-BE49-F238E27FC236}">
                  <a16:creationId xmlns:a16="http://schemas.microsoft.com/office/drawing/2014/main" id="{69B88219-45D0-47EE-AF1C-EE1F22F1449F}"/>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0" name="Freeform 5">
              <a:extLst>
                <a:ext uri="{FF2B5EF4-FFF2-40B4-BE49-F238E27FC236}">
                  <a16:creationId xmlns:a16="http://schemas.microsoft.com/office/drawing/2014/main" id="{15AA2912-5014-46E0-8FF9-1C5CDAFC4466}"/>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DF7D8938-C384-4FBD-BB31-B8E2439451CA}"/>
              </a:ext>
            </a:extLst>
          </p:cNvPr>
          <p:cNvGrpSpPr/>
          <p:nvPr/>
        </p:nvGrpSpPr>
        <p:grpSpPr>
          <a:xfrm>
            <a:off x="9347751" y="4551157"/>
            <a:ext cx="214988" cy="192327"/>
            <a:chOff x="7500486" y="1359624"/>
            <a:chExt cx="282844" cy="264616"/>
          </a:xfrm>
        </p:grpSpPr>
        <p:sp>
          <p:nvSpPr>
            <p:cNvPr id="22" name="Freeform 5">
              <a:extLst>
                <a:ext uri="{FF2B5EF4-FFF2-40B4-BE49-F238E27FC236}">
                  <a16:creationId xmlns:a16="http://schemas.microsoft.com/office/drawing/2014/main" id="{C135E726-1EF4-4913-93AB-233DBF00DE83}"/>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3" name="Freeform 5">
              <a:extLst>
                <a:ext uri="{FF2B5EF4-FFF2-40B4-BE49-F238E27FC236}">
                  <a16:creationId xmlns:a16="http://schemas.microsoft.com/office/drawing/2014/main" id="{0650E8D1-3D55-405E-B3A1-C4ACFA7120B5}"/>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24" name="Text Box 10">
            <a:extLst>
              <a:ext uri="{FF2B5EF4-FFF2-40B4-BE49-F238E27FC236}">
                <a16:creationId xmlns:a16="http://schemas.microsoft.com/office/drawing/2014/main" id="{F69563CE-0E42-4164-96A1-4244917DEC2E}"/>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20 marzo</a:t>
            </a:r>
          </a:p>
        </p:txBody>
      </p:sp>
    </p:spTree>
    <p:extLst>
      <p:ext uri="{BB962C8B-B14F-4D97-AF65-F5344CB8AC3E}">
        <p14:creationId xmlns:p14="http://schemas.microsoft.com/office/powerpoint/2010/main" val="108355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rma libre: forma 123">
            <a:extLst>
              <a:ext uri="{FF2B5EF4-FFF2-40B4-BE49-F238E27FC236}">
                <a16:creationId xmlns:a16="http://schemas.microsoft.com/office/drawing/2014/main" id="{DD7D96BE-BA38-4096-B6EF-1224C6360631}"/>
              </a:ext>
            </a:extLst>
          </p:cNvPr>
          <p:cNvSpPr>
            <a:spLocks/>
          </p:cNvSpPr>
          <p:nvPr/>
        </p:nvSpPr>
        <p:spPr bwMode="auto">
          <a:xfrm>
            <a:off x="-1" y="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solidFill>
            <a:srgbClr val="F7F4F2"/>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 name="Título 4">
            <a:extLst>
              <a:ext uri="{FF2B5EF4-FFF2-40B4-BE49-F238E27FC236}">
                <a16:creationId xmlns:a16="http://schemas.microsoft.com/office/drawing/2014/main" id="{73B9643F-2BA0-47C9-A066-AB2C3D880467}"/>
              </a:ext>
            </a:extLst>
          </p:cNvPr>
          <p:cNvSpPr>
            <a:spLocks noGrp="1"/>
          </p:cNvSpPr>
          <p:nvPr>
            <p:ph type="title"/>
          </p:nvPr>
        </p:nvSpPr>
        <p:spPr>
          <a:xfrm>
            <a:off x="426720" y="369864"/>
            <a:ext cx="11338560" cy="631819"/>
          </a:xfrm>
          <a:noFill/>
        </p:spPr>
        <p:txBody>
          <a:bodyPr/>
          <a:lstStyle/>
          <a:p>
            <a:r>
              <a:rPr lang="it-IT" dirty="0"/>
              <a:t>Prezzi e promo fermi: ne risente anche l’efficacia</a:t>
            </a:r>
            <a:endParaRPr lang="en-US" b="1" dirty="0"/>
          </a:p>
        </p:txBody>
      </p:sp>
      <p:sp>
        <p:nvSpPr>
          <p:cNvPr id="6" name="Marcador de número de diapositiva 5">
            <a:extLst>
              <a:ext uri="{FF2B5EF4-FFF2-40B4-BE49-F238E27FC236}">
                <a16:creationId xmlns:a16="http://schemas.microsoft.com/office/drawing/2014/main" id="{8BA9FFA8-235F-4E95-944D-C558A9151C89}"/>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5" name="CuadroTexto 44">
            <a:extLst>
              <a:ext uri="{FF2B5EF4-FFF2-40B4-BE49-F238E27FC236}">
                <a16:creationId xmlns:a16="http://schemas.microsoft.com/office/drawing/2014/main" id="{D55811B0-364E-414F-A744-2B0256CB3D01}"/>
              </a:ext>
            </a:extLst>
          </p:cNvPr>
          <p:cNvSpPr txBox="1"/>
          <p:nvPr/>
        </p:nvSpPr>
        <p:spPr>
          <a:xfrm>
            <a:off x="9399339" y="2270599"/>
            <a:ext cx="2565656" cy="2800767"/>
          </a:xfrm>
          <a:prstGeom prst="rect">
            <a:avLst/>
          </a:prstGeom>
          <a:noFill/>
        </p:spPr>
        <p:txBody>
          <a:bodyPr wrap="square" anchor="t">
            <a:spAutoFit/>
          </a:bodyPr>
          <a:lstStyle/>
          <a:p>
            <a:pPr marR="0" lvl="0" algn="l" defTabSz="1219170" rtl="0" eaLnBrk="1" fontAlgn="auto" latinLnBrk="0" hangingPunct="1">
              <a:lnSpc>
                <a:spcPct val="100000"/>
              </a:lnSpc>
              <a:spcBef>
                <a:spcPts val="0"/>
              </a:spcBef>
              <a:spcAft>
                <a:spcPts val="0"/>
              </a:spcAft>
              <a:buClrTx/>
              <a:buSzTx/>
              <a:tabLst/>
              <a:defRPr/>
            </a:pPr>
            <a:r>
              <a:rPr kumimoji="0" lang="it-IT" sz="1600" b="0" i="0" u="none" strike="noStrike" kern="1200" cap="none" spc="0" normalizeH="0" baseline="0" dirty="0">
                <a:ln w="9525">
                  <a:noFill/>
                  <a:prstDash val="solid"/>
                </a:ln>
                <a:effectLst/>
                <a:uLnTx/>
                <a:uFillTx/>
                <a:latin typeface="Arial" panose="020B0604020202020204"/>
                <a:ea typeface="+mn-ea"/>
                <a:cs typeface="+mn-cs"/>
              </a:rPr>
              <a:t>Un po’ il Mix di acquisti, un po’ il mix di sconto più basso, un po’ una maggiore prudenza degli shopper,  gli effetti sull’efficacia promo sono negativi (si vende meno dello sorso anno) per milione di euro di sconto concesso (rispetto al 2021)</a:t>
            </a:r>
            <a:endParaRPr lang="it-IT" sz="1600" dirty="0">
              <a:ln w="9525">
                <a:noFill/>
                <a:prstDash val="solid"/>
              </a:ln>
              <a:latin typeface="Arial" panose="020B0604020202020204"/>
            </a:endParaRPr>
          </a:p>
        </p:txBody>
      </p:sp>
      <p:graphicFrame>
        <p:nvGraphicFramePr>
          <p:cNvPr id="38" name="Chart 37">
            <a:extLst>
              <a:ext uri="{FF2B5EF4-FFF2-40B4-BE49-F238E27FC236}">
                <a16:creationId xmlns:a16="http://schemas.microsoft.com/office/drawing/2014/main" id="{21656C07-306D-4477-A22A-56DF8A5390BB}"/>
              </a:ext>
            </a:extLst>
          </p:cNvPr>
          <p:cNvGraphicFramePr/>
          <p:nvPr>
            <p:extLst>
              <p:ext uri="{D42A27DB-BD31-4B8C-83A1-F6EECF244321}">
                <p14:modId xmlns:p14="http://schemas.microsoft.com/office/powerpoint/2010/main" val="3675941671"/>
              </p:ext>
            </p:extLst>
          </p:nvPr>
        </p:nvGraphicFramePr>
        <p:xfrm>
          <a:off x="426721" y="953927"/>
          <a:ext cx="8123426" cy="2600182"/>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 Box 10">
            <a:extLst>
              <a:ext uri="{FF2B5EF4-FFF2-40B4-BE49-F238E27FC236}">
                <a16:creationId xmlns:a16="http://schemas.microsoft.com/office/drawing/2014/main" id="{98416CF0-A95F-43BB-B5DC-E027351B7A21}"/>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20 marzo</a:t>
            </a:r>
          </a:p>
        </p:txBody>
      </p:sp>
      <p:graphicFrame>
        <p:nvGraphicFramePr>
          <p:cNvPr id="13" name="Chart 12">
            <a:extLst>
              <a:ext uri="{FF2B5EF4-FFF2-40B4-BE49-F238E27FC236}">
                <a16:creationId xmlns:a16="http://schemas.microsoft.com/office/drawing/2014/main" id="{C9DB62BD-B124-4D7B-B5DD-C322F2DC154B}"/>
              </a:ext>
            </a:extLst>
          </p:cNvPr>
          <p:cNvGraphicFramePr/>
          <p:nvPr>
            <p:extLst>
              <p:ext uri="{D42A27DB-BD31-4B8C-83A1-F6EECF244321}">
                <p14:modId xmlns:p14="http://schemas.microsoft.com/office/powerpoint/2010/main" val="3808903271"/>
              </p:ext>
            </p:extLst>
          </p:nvPr>
        </p:nvGraphicFramePr>
        <p:xfrm>
          <a:off x="414591" y="3595205"/>
          <a:ext cx="8110843" cy="260018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B39CD77B-6121-4144-999F-A14ADAEE3FCC}"/>
              </a:ext>
            </a:extLst>
          </p:cNvPr>
          <p:cNvGrpSpPr/>
          <p:nvPr/>
        </p:nvGrpSpPr>
        <p:grpSpPr>
          <a:xfrm>
            <a:off x="9018901" y="2358203"/>
            <a:ext cx="214988" cy="192327"/>
            <a:chOff x="7500486" y="1359624"/>
            <a:chExt cx="282844" cy="264616"/>
          </a:xfrm>
        </p:grpSpPr>
        <p:sp>
          <p:nvSpPr>
            <p:cNvPr id="14" name="Freeform 5">
              <a:extLst>
                <a:ext uri="{FF2B5EF4-FFF2-40B4-BE49-F238E27FC236}">
                  <a16:creationId xmlns:a16="http://schemas.microsoft.com/office/drawing/2014/main" id="{1D404CE0-DAEA-4A25-B329-FD785977ADB1}"/>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5" name="Freeform 5">
              <a:extLst>
                <a:ext uri="{FF2B5EF4-FFF2-40B4-BE49-F238E27FC236}">
                  <a16:creationId xmlns:a16="http://schemas.microsoft.com/office/drawing/2014/main" id="{3A6A7165-8281-4E34-A076-29CDE328D192}"/>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16" name="TextBox 15">
            <a:extLst>
              <a:ext uri="{FF2B5EF4-FFF2-40B4-BE49-F238E27FC236}">
                <a16:creationId xmlns:a16="http://schemas.microsoft.com/office/drawing/2014/main" id="{5A0AD038-63BD-4B58-9DD9-25F2BD5B2C06}"/>
              </a:ext>
            </a:extLst>
          </p:cNvPr>
          <p:cNvSpPr txBox="1"/>
          <p:nvPr/>
        </p:nvSpPr>
        <p:spPr>
          <a:xfrm>
            <a:off x="331737" y="1123578"/>
            <a:ext cx="8992588" cy="307777"/>
          </a:xfrm>
          <a:prstGeom prst="rect">
            <a:avLst/>
          </a:prstGeom>
          <a:noFill/>
        </p:spPr>
        <p:txBody>
          <a:bodyPr wrap="square">
            <a:spAutoFit/>
          </a:bodyPr>
          <a:lstStyle/>
          <a:p>
            <a:pPr algn="l" rtl="0">
              <a:defRPr sz="1400" b="1" i="0" u="none" strike="noStrike" kern="1200" baseline="0">
                <a:solidFill>
                  <a:srgbClr val="616365"/>
                </a:solidFill>
                <a:latin typeface="+mn-lt"/>
                <a:ea typeface="+mn-ea"/>
                <a:cs typeface="+mn-cs"/>
              </a:defRPr>
            </a:pPr>
            <a:r>
              <a:rPr lang="it-IT" sz="1400" dirty="0"/>
              <a:t>Valore dello sconto (mil. €) complessivamente concesso nelle 11 settimane</a:t>
            </a:r>
          </a:p>
        </p:txBody>
      </p:sp>
      <p:sp>
        <p:nvSpPr>
          <p:cNvPr id="18" name="TextBox 17">
            <a:extLst>
              <a:ext uri="{FF2B5EF4-FFF2-40B4-BE49-F238E27FC236}">
                <a16:creationId xmlns:a16="http://schemas.microsoft.com/office/drawing/2014/main" id="{F9DC95C7-F596-4EC7-BBE7-1A763F657732}"/>
              </a:ext>
            </a:extLst>
          </p:cNvPr>
          <p:cNvSpPr txBox="1"/>
          <p:nvPr/>
        </p:nvSpPr>
        <p:spPr>
          <a:xfrm>
            <a:off x="331737" y="3681220"/>
            <a:ext cx="6096000" cy="307777"/>
          </a:xfrm>
          <a:prstGeom prst="rect">
            <a:avLst/>
          </a:prstGeom>
          <a:noFill/>
        </p:spPr>
        <p:txBody>
          <a:bodyPr wrap="square">
            <a:spAutoFit/>
          </a:bodyPr>
          <a:lstStyle/>
          <a:p>
            <a:pPr algn="l" rtl="0">
              <a:defRPr sz="1600" b="1" i="0" u="none" strike="noStrike" kern="1200" baseline="0">
                <a:solidFill>
                  <a:srgbClr val="616365"/>
                </a:solidFill>
                <a:latin typeface="+mn-lt"/>
                <a:ea typeface="+mn-ea"/>
                <a:cs typeface="+mn-cs"/>
              </a:defRPr>
            </a:pPr>
            <a:r>
              <a:rPr lang="it-IT" sz="1400" dirty="0"/>
              <a:t>Volumi incrementali (mil. lt) generati dallo sconto nelle 11 settimane</a:t>
            </a:r>
          </a:p>
        </p:txBody>
      </p:sp>
    </p:spTree>
    <p:extLst>
      <p:ext uri="{BB962C8B-B14F-4D97-AF65-F5344CB8AC3E}">
        <p14:creationId xmlns:p14="http://schemas.microsoft.com/office/powerpoint/2010/main" val="291296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rma libre: forma 123">
            <a:extLst>
              <a:ext uri="{FF2B5EF4-FFF2-40B4-BE49-F238E27FC236}">
                <a16:creationId xmlns:a16="http://schemas.microsoft.com/office/drawing/2014/main" id="{DD7D96BE-BA38-4096-B6EF-1224C6360631}"/>
              </a:ext>
            </a:extLst>
          </p:cNvPr>
          <p:cNvSpPr>
            <a:spLocks/>
          </p:cNvSpPr>
          <p:nvPr/>
        </p:nvSpPr>
        <p:spPr bwMode="auto">
          <a:xfrm>
            <a:off x="-1" y="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solidFill>
            <a:srgbClr val="F7F4F2"/>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18" name="Rectángulo 30">
            <a:extLst>
              <a:ext uri="{FF2B5EF4-FFF2-40B4-BE49-F238E27FC236}">
                <a16:creationId xmlns:a16="http://schemas.microsoft.com/office/drawing/2014/main" id="{0080652E-A415-4D3B-9D5C-925287468FAE}"/>
              </a:ext>
            </a:extLst>
          </p:cNvPr>
          <p:cNvSpPr/>
          <p:nvPr/>
        </p:nvSpPr>
        <p:spPr>
          <a:xfrm>
            <a:off x="8498843" y="1385951"/>
            <a:ext cx="3054321" cy="4096486"/>
          </a:xfrm>
          <a:prstGeom prst="roundRect">
            <a:avLst>
              <a:gd name="adj" fmla="val 6389"/>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5" name="Título 4">
            <a:extLst>
              <a:ext uri="{FF2B5EF4-FFF2-40B4-BE49-F238E27FC236}">
                <a16:creationId xmlns:a16="http://schemas.microsoft.com/office/drawing/2014/main" id="{73B9643F-2BA0-47C9-A066-AB2C3D880467}"/>
              </a:ext>
            </a:extLst>
          </p:cNvPr>
          <p:cNvSpPr>
            <a:spLocks noGrp="1"/>
          </p:cNvSpPr>
          <p:nvPr>
            <p:ph type="title"/>
          </p:nvPr>
        </p:nvSpPr>
        <p:spPr>
          <a:xfrm>
            <a:off x="426720" y="161055"/>
            <a:ext cx="11338560" cy="631819"/>
          </a:xfrm>
        </p:spPr>
        <p:txBody>
          <a:bodyPr/>
          <a:lstStyle/>
          <a:p>
            <a:r>
              <a:rPr lang="it-IT" dirty="0"/>
              <a:t>Cala lo sconto medio e i volumi incrementali </a:t>
            </a:r>
            <a:endParaRPr lang="en-US" b="1" dirty="0"/>
          </a:p>
        </p:txBody>
      </p:sp>
      <p:sp>
        <p:nvSpPr>
          <p:cNvPr id="6" name="Marcador de número de diapositiva 5">
            <a:extLst>
              <a:ext uri="{FF2B5EF4-FFF2-40B4-BE49-F238E27FC236}">
                <a16:creationId xmlns:a16="http://schemas.microsoft.com/office/drawing/2014/main" id="{8BA9FFA8-235F-4E95-944D-C558A9151C89}"/>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5" name="CuadroTexto 44">
            <a:extLst>
              <a:ext uri="{FF2B5EF4-FFF2-40B4-BE49-F238E27FC236}">
                <a16:creationId xmlns:a16="http://schemas.microsoft.com/office/drawing/2014/main" id="{D55811B0-364E-414F-A744-2B0256CB3D01}"/>
              </a:ext>
            </a:extLst>
          </p:cNvPr>
          <p:cNvSpPr txBox="1"/>
          <p:nvPr/>
        </p:nvSpPr>
        <p:spPr>
          <a:xfrm>
            <a:off x="9150722" y="2051819"/>
            <a:ext cx="2622177" cy="2554545"/>
          </a:xfrm>
          <a:prstGeom prst="rect">
            <a:avLst/>
          </a:prstGeom>
          <a:noFill/>
        </p:spPr>
        <p:txBody>
          <a:bodyPr wrap="square" anchor="t">
            <a:spAutoFit/>
          </a:bodyPr>
          <a:lstStyle/>
          <a:p>
            <a:pPr marR="0" lvl="0" algn="l" defTabSz="1219170" rtl="0" eaLnBrk="1" fontAlgn="auto" latinLnBrk="0" hangingPunct="1">
              <a:lnSpc>
                <a:spcPct val="100000"/>
              </a:lnSpc>
              <a:spcBef>
                <a:spcPts val="0"/>
              </a:spcBef>
              <a:spcAft>
                <a:spcPts val="0"/>
              </a:spcAft>
              <a:buClrTx/>
              <a:buSzTx/>
              <a:tabLst/>
              <a:defRPr/>
            </a:pPr>
            <a:endParaRPr lang="it-IT" sz="1600" dirty="0">
              <a:ln w="9525">
                <a:noFill/>
                <a:prstDash val="solid"/>
              </a:ln>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r>
              <a:rPr lang="it-IT" sz="1600" dirty="0">
                <a:ln w="9525">
                  <a:noFill/>
                  <a:prstDash val="solid"/>
                </a:ln>
                <a:latin typeface="Arial" panose="020B0604020202020204"/>
              </a:rPr>
              <a:t>Le promozioni di taglio prezzo con sconti più profondi segnano il passo a vantaggio degli sconti più bassi</a:t>
            </a:r>
          </a:p>
          <a:p>
            <a:pPr marL="171450" marR="0" lvl="0" indent="-171450" algn="l" defTabSz="1219170" rtl="0" eaLnBrk="1" fontAlgn="auto" latinLnBrk="0" hangingPunct="1">
              <a:lnSpc>
                <a:spcPct val="100000"/>
              </a:lnSpc>
              <a:spcBef>
                <a:spcPts val="0"/>
              </a:spcBef>
              <a:spcAft>
                <a:spcPts val="0"/>
              </a:spcAft>
              <a:buClrTx/>
              <a:buSzTx/>
              <a:buFontTx/>
              <a:buBlip>
                <a:blip r:embed="rId3">
                  <a:extLst>
                    <a:ext uri="{96DAC541-7B7A-43D3-8B79-37D633B846F1}">
                      <asvg:svgBlip xmlns:asvg="http://schemas.microsoft.com/office/drawing/2016/SVG/main" r:embed="rId4"/>
                    </a:ext>
                  </a:extLst>
                </a:blip>
              </a:buBlip>
              <a:tabLst/>
              <a:defRPr/>
            </a:pPr>
            <a:endParaRPr lang="it-IT" sz="1600" dirty="0">
              <a:ln w="9525">
                <a:noFill/>
                <a:prstDash val="solid"/>
              </a:ln>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r>
              <a:rPr lang="it-IT" sz="1600" dirty="0">
                <a:ln w="9525">
                  <a:noFill/>
                  <a:prstDash val="solid"/>
                </a:ln>
                <a:latin typeface="Arial" panose="020B0604020202020204"/>
              </a:rPr>
              <a:t>Prezzi a scaffale ancora fermi, ma nelle promo qualcosa si muove.</a:t>
            </a:r>
          </a:p>
        </p:txBody>
      </p:sp>
      <p:sp>
        <p:nvSpPr>
          <p:cNvPr id="42" name="Text Box 10">
            <a:extLst>
              <a:ext uri="{FF2B5EF4-FFF2-40B4-BE49-F238E27FC236}">
                <a16:creationId xmlns:a16="http://schemas.microsoft.com/office/drawing/2014/main" id="{98416CF0-A95F-43BB-B5DC-E027351B7A21}"/>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20 marzo</a:t>
            </a:r>
          </a:p>
        </p:txBody>
      </p:sp>
      <p:graphicFrame>
        <p:nvGraphicFramePr>
          <p:cNvPr id="4" name="Chart 3">
            <a:extLst>
              <a:ext uri="{FF2B5EF4-FFF2-40B4-BE49-F238E27FC236}">
                <a16:creationId xmlns:a16="http://schemas.microsoft.com/office/drawing/2014/main" id="{CF7E4202-294C-48AE-81B4-5DB72D60AD4C}"/>
              </a:ext>
            </a:extLst>
          </p:cNvPr>
          <p:cNvGraphicFramePr/>
          <p:nvPr>
            <p:extLst>
              <p:ext uri="{D42A27DB-BD31-4B8C-83A1-F6EECF244321}">
                <p14:modId xmlns:p14="http://schemas.microsoft.com/office/powerpoint/2010/main" val="2749425137"/>
              </p:ext>
            </p:extLst>
          </p:nvPr>
        </p:nvGraphicFramePr>
        <p:xfrm>
          <a:off x="616447" y="1381530"/>
          <a:ext cx="7662661" cy="20474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30583B16-62D6-47A9-BDCF-F68698B76C6F}"/>
              </a:ext>
            </a:extLst>
          </p:cNvPr>
          <p:cNvGraphicFramePr/>
          <p:nvPr>
            <p:extLst>
              <p:ext uri="{D42A27DB-BD31-4B8C-83A1-F6EECF244321}">
                <p14:modId xmlns:p14="http://schemas.microsoft.com/office/powerpoint/2010/main" val="3726317228"/>
              </p:ext>
            </p:extLst>
          </p:nvPr>
        </p:nvGraphicFramePr>
        <p:xfrm>
          <a:off x="510628" y="3181335"/>
          <a:ext cx="7755994" cy="3143416"/>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C887293C-A049-427B-92CE-DB5A48C51686}"/>
              </a:ext>
            </a:extLst>
          </p:cNvPr>
          <p:cNvSpPr txBox="1"/>
          <p:nvPr/>
        </p:nvSpPr>
        <p:spPr>
          <a:xfrm rot="16200000">
            <a:off x="-91431" y="1975644"/>
            <a:ext cx="796244" cy="461665"/>
          </a:xfrm>
          <a:prstGeom prst="rect">
            <a:avLst/>
          </a:prstGeom>
          <a:noFill/>
        </p:spPr>
        <p:txBody>
          <a:bodyPr wrap="none" rtlCol="0">
            <a:spAutoFit/>
          </a:bodyPr>
          <a:lstStyle/>
          <a:p>
            <a:r>
              <a:rPr lang="en-US" sz="2400" dirty="0"/>
              <a:t>Vino</a:t>
            </a:r>
            <a:endParaRPr lang="it-IT" sz="2400" dirty="0"/>
          </a:p>
        </p:txBody>
      </p:sp>
      <p:sp>
        <p:nvSpPr>
          <p:cNvPr id="17" name="TextBox 16">
            <a:extLst>
              <a:ext uri="{FF2B5EF4-FFF2-40B4-BE49-F238E27FC236}">
                <a16:creationId xmlns:a16="http://schemas.microsoft.com/office/drawing/2014/main" id="{4A246934-16AB-4E26-B8FB-3305AF16E90D}"/>
              </a:ext>
            </a:extLst>
          </p:cNvPr>
          <p:cNvSpPr txBox="1"/>
          <p:nvPr/>
        </p:nvSpPr>
        <p:spPr>
          <a:xfrm rot="16200000">
            <a:off x="-360318" y="4439884"/>
            <a:ext cx="1334020" cy="461665"/>
          </a:xfrm>
          <a:prstGeom prst="rect">
            <a:avLst/>
          </a:prstGeom>
          <a:noFill/>
        </p:spPr>
        <p:txBody>
          <a:bodyPr wrap="none" rtlCol="0">
            <a:spAutoFit/>
          </a:bodyPr>
          <a:lstStyle/>
          <a:p>
            <a:r>
              <a:rPr lang="en-US" sz="2400" dirty="0" err="1"/>
              <a:t>Bollicine</a:t>
            </a:r>
            <a:endParaRPr lang="it-IT" sz="2400" dirty="0"/>
          </a:p>
        </p:txBody>
      </p:sp>
      <p:sp>
        <p:nvSpPr>
          <p:cNvPr id="19" name="TextBox 18">
            <a:extLst>
              <a:ext uri="{FF2B5EF4-FFF2-40B4-BE49-F238E27FC236}">
                <a16:creationId xmlns:a16="http://schemas.microsoft.com/office/drawing/2014/main" id="{51539305-FFA3-4E65-AA46-C155801981C4}"/>
              </a:ext>
            </a:extLst>
          </p:cNvPr>
          <p:cNvSpPr txBox="1"/>
          <p:nvPr/>
        </p:nvSpPr>
        <p:spPr>
          <a:xfrm>
            <a:off x="341934" y="882556"/>
            <a:ext cx="8282014" cy="306109"/>
          </a:xfrm>
          <a:prstGeom prst="rect">
            <a:avLst/>
          </a:prstGeom>
          <a:noFill/>
        </p:spPr>
        <p:txBody>
          <a:bodyPr wrap="square">
            <a:spAutoFit/>
          </a:bodyPr>
          <a:lstStyle/>
          <a:p>
            <a:pPr>
              <a:lnSpc>
                <a:spcPct val="107000"/>
              </a:lnSpc>
              <a:spcAft>
                <a:spcPts val="800"/>
              </a:spcAft>
            </a:pPr>
            <a:r>
              <a:rPr lang="it-IT" sz="1400" b="1" dirty="0">
                <a:effectLst/>
                <a:ea typeface="Calibri" panose="020F0502020204030204" pitchFamily="34" charset="0"/>
                <a:cs typeface="Arial" panose="020B0604020202020204" pitchFamily="34" charset="0"/>
              </a:rPr>
              <a:t>Sconto medio meno profondo  in questo inizio di 2022 - %Volumi venduti per fascia di sconto</a:t>
            </a:r>
            <a:endParaRPr lang="en-US" sz="1400" dirty="0">
              <a:effectLst/>
              <a:ea typeface="Calibri" panose="020F050202020403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8260A28B-F75A-487E-81A9-23D2A7F6FD14}"/>
              </a:ext>
            </a:extLst>
          </p:cNvPr>
          <p:cNvGrpSpPr/>
          <p:nvPr/>
        </p:nvGrpSpPr>
        <p:grpSpPr>
          <a:xfrm>
            <a:off x="8881587" y="2378080"/>
            <a:ext cx="214988" cy="192327"/>
            <a:chOff x="7500486" y="1359624"/>
            <a:chExt cx="282844" cy="264616"/>
          </a:xfrm>
        </p:grpSpPr>
        <p:sp>
          <p:nvSpPr>
            <p:cNvPr id="23" name="Freeform 5">
              <a:extLst>
                <a:ext uri="{FF2B5EF4-FFF2-40B4-BE49-F238E27FC236}">
                  <a16:creationId xmlns:a16="http://schemas.microsoft.com/office/drawing/2014/main" id="{D04B13CA-12C5-477A-8476-C70689793748}"/>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4" name="Freeform 5">
              <a:extLst>
                <a:ext uri="{FF2B5EF4-FFF2-40B4-BE49-F238E27FC236}">
                  <a16:creationId xmlns:a16="http://schemas.microsoft.com/office/drawing/2014/main" id="{89A19B34-2722-49EB-851F-DCCB3710D383}"/>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id="{5C9FE969-4514-420C-B8A1-4C0D696C04FE}"/>
              </a:ext>
            </a:extLst>
          </p:cNvPr>
          <p:cNvGrpSpPr/>
          <p:nvPr/>
        </p:nvGrpSpPr>
        <p:grpSpPr>
          <a:xfrm>
            <a:off x="8881587" y="3821328"/>
            <a:ext cx="214988" cy="192327"/>
            <a:chOff x="7500486" y="1359624"/>
            <a:chExt cx="282844" cy="264616"/>
          </a:xfrm>
        </p:grpSpPr>
        <p:sp>
          <p:nvSpPr>
            <p:cNvPr id="26" name="Freeform 5">
              <a:extLst>
                <a:ext uri="{FF2B5EF4-FFF2-40B4-BE49-F238E27FC236}">
                  <a16:creationId xmlns:a16="http://schemas.microsoft.com/office/drawing/2014/main" id="{B9042110-FFFC-4DC6-8BC3-A53A2BBE5A28}"/>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7" name="Freeform 5">
              <a:extLst>
                <a:ext uri="{FF2B5EF4-FFF2-40B4-BE49-F238E27FC236}">
                  <a16:creationId xmlns:a16="http://schemas.microsoft.com/office/drawing/2014/main" id="{0CB3B0B0-4B97-43FB-9884-BEA340342A6B}"/>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91039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rma libre: forma 123">
            <a:extLst>
              <a:ext uri="{FF2B5EF4-FFF2-40B4-BE49-F238E27FC236}">
                <a16:creationId xmlns:a16="http://schemas.microsoft.com/office/drawing/2014/main" id="{DD7D96BE-BA38-4096-B6EF-1224C6360631}"/>
              </a:ext>
            </a:extLst>
          </p:cNvPr>
          <p:cNvSpPr>
            <a:spLocks/>
          </p:cNvSpPr>
          <p:nvPr/>
        </p:nvSpPr>
        <p:spPr bwMode="auto">
          <a:xfrm>
            <a:off x="-1" y="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solidFill>
            <a:srgbClr val="F7F4F2"/>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 name="Título 4">
            <a:extLst>
              <a:ext uri="{FF2B5EF4-FFF2-40B4-BE49-F238E27FC236}">
                <a16:creationId xmlns:a16="http://schemas.microsoft.com/office/drawing/2014/main" id="{73B9643F-2BA0-47C9-A066-AB2C3D880467}"/>
              </a:ext>
            </a:extLst>
          </p:cNvPr>
          <p:cNvSpPr>
            <a:spLocks noGrp="1"/>
          </p:cNvSpPr>
          <p:nvPr>
            <p:ph type="title"/>
          </p:nvPr>
        </p:nvSpPr>
        <p:spPr>
          <a:xfrm>
            <a:off x="426720" y="262285"/>
            <a:ext cx="11338560" cy="631819"/>
          </a:xfrm>
        </p:spPr>
        <p:txBody>
          <a:bodyPr/>
          <a:lstStyle/>
          <a:p>
            <a:r>
              <a:rPr lang="it-IT" dirty="0"/>
              <a:t>Comunicazione sul Volantino: conferme sul Vino, mentre le Bollicine restano più ‘’convenienti’’</a:t>
            </a:r>
            <a:endParaRPr lang="en-US" b="1" dirty="0"/>
          </a:p>
        </p:txBody>
      </p:sp>
      <p:sp>
        <p:nvSpPr>
          <p:cNvPr id="6" name="Marcador de número de diapositiva 5">
            <a:extLst>
              <a:ext uri="{FF2B5EF4-FFF2-40B4-BE49-F238E27FC236}">
                <a16:creationId xmlns:a16="http://schemas.microsoft.com/office/drawing/2014/main" id="{8BA9FFA8-235F-4E95-944D-C558A9151C89}"/>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5" name="CuadroTexto 44">
            <a:extLst>
              <a:ext uri="{FF2B5EF4-FFF2-40B4-BE49-F238E27FC236}">
                <a16:creationId xmlns:a16="http://schemas.microsoft.com/office/drawing/2014/main" id="{D55811B0-364E-414F-A744-2B0256CB3D01}"/>
              </a:ext>
            </a:extLst>
          </p:cNvPr>
          <p:cNvSpPr txBox="1"/>
          <p:nvPr/>
        </p:nvSpPr>
        <p:spPr>
          <a:xfrm>
            <a:off x="9045289" y="1841341"/>
            <a:ext cx="2762838" cy="3539430"/>
          </a:xfrm>
          <a:prstGeom prst="rect">
            <a:avLst/>
          </a:prstGeom>
          <a:noFill/>
        </p:spPr>
        <p:txBody>
          <a:bodyPr wrap="square" anchor="t">
            <a:spAutoFit/>
          </a:bodyPr>
          <a:lstStyle/>
          <a:p>
            <a:pPr marR="0" lvl="0" algn="l" defTabSz="1219170" rtl="0" eaLnBrk="1" fontAlgn="auto" latinLnBrk="0" hangingPunct="1">
              <a:lnSpc>
                <a:spcPct val="100000"/>
              </a:lnSpc>
              <a:spcBef>
                <a:spcPts val="0"/>
              </a:spcBef>
              <a:spcAft>
                <a:spcPts val="0"/>
              </a:spcAft>
              <a:buClrTx/>
              <a:buSzTx/>
              <a:tabLst/>
              <a:defRPr/>
            </a:pPr>
            <a:r>
              <a:rPr lang="en-US" sz="1600" dirty="0">
                <a:ln w="9525">
                  <a:noFill/>
                  <a:prstDash val="solid"/>
                </a:ln>
                <a:latin typeface="Arial" panose="020B0604020202020204"/>
              </a:rPr>
              <a:t>Prezzo </a:t>
            </a:r>
            <a:r>
              <a:rPr lang="en-US" sz="1600" dirty="0" err="1">
                <a:ln w="9525">
                  <a:noFill/>
                  <a:prstDash val="solid"/>
                </a:ln>
                <a:latin typeface="Arial" panose="020B0604020202020204"/>
              </a:rPr>
              <a:t>più</a:t>
            </a:r>
            <a:r>
              <a:rPr lang="en-US" sz="1600" dirty="0">
                <a:ln w="9525">
                  <a:noFill/>
                  <a:prstDash val="solid"/>
                </a:ln>
                <a:latin typeface="Arial" panose="020B0604020202020204"/>
              </a:rPr>
              <a:t> </a:t>
            </a:r>
            <a:r>
              <a:rPr lang="en-US" sz="1600" dirty="0" err="1">
                <a:ln w="9525">
                  <a:noFill/>
                  <a:prstDash val="solid"/>
                </a:ln>
                <a:latin typeface="Arial" panose="020B0604020202020204"/>
              </a:rPr>
              <a:t>caro</a:t>
            </a:r>
            <a:r>
              <a:rPr lang="en-US" sz="1600" dirty="0">
                <a:ln w="9525">
                  <a:noFill/>
                  <a:prstDash val="solid"/>
                </a:ln>
                <a:latin typeface="Arial" panose="020B0604020202020204"/>
              </a:rPr>
              <a:t> per il vino, con </a:t>
            </a:r>
            <a:r>
              <a:rPr lang="en-US" sz="1600" dirty="0" err="1">
                <a:ln w="9525">
                  <a:noFill/>
                  <a:prstDash val="solid"/>
                </a:ln>
                <a:latin typeface="Arial" panose="020B0604020202020204"/>
              </a:rPr>
              <a:t>numerosità</a:t>
            </a:r>
            <a:r>
              <a:rPr lang="en-US" sz="1600" dirty="0">
                <a:ln w="9525">
                  <a:noFill/>
                  <a:prstDash val="solid"/>
                </a:ln>
                <a:latin typeface="Arial" panose="020B0604020202020204"/>
              </a:rPr>
              <a:t> </a:t>
            </a:r>
            <a:r>
              <a:rPr lang="en-US" sz="1600" dirty="0" err="1">
                <a:ln w="9525">
                  <a:noFill/>
                  <a:prstDash val="solid"/>
                </a:ln>
                <a:latin typeface="Arial" panose="020B0604020202020204"/>
              </a:rPr>
              <a:t>promozionale</a:t>
            </a:r>
            <a:r>
              <a:rPr lang="en-US" sz="1600" dirty="0">
                <a:ln w="9525">
                  <a:noFill/>
                  <a:prstDash val="solid"/>
                </a:ln>
                <a:latin typeface="Arial" panose="020B0604020202020204"/>
              </a:rPr>
              <a:t> in </a:t>
            </a:r>
            <a:r>
              <a:rPr lang="en-US" sz="1600" dirty="0" err="1">
                <a:ln w="9525">
                  <a:noFill/>
                  <a:prstDash val="solid"/>
                </a:ln>
                <a:latin typeface="Arial" panose="020B0604020202020204"/>
              </a:rPr>
              <a:t>leggera</a:t>
            </a:r>
            <a:r>
              <a:rPr lang="en-US" sz="1600" dirty="0">
                <a:ln w="9525">
                  <a:noFill/>
                  <a:prstDash val="solid"/>
                </a:ln>
                <a:latin typeface="Arial" panose="020B0604020202020204"/>
              </a:rPr>
              <a:t> </a:t>
            </a:r>
            <a:r>
              <a:rPr lang="en-US" sz="1600" dirty="0" err="1">
                <a:ln w="9525">
                  <a:noFill/>
                  <a:prstDash val="solid"/>
                </a:ln>
                <a:latin typeface="Arial" panose="020B0604020202020204"/>
              </a:rPr>
              <a:t>crescita</a:t>
            </a:r>
            <a:r>
              <a:rPr lang="en-US" sz="1600" dirty="0">
                <a:ln w="9525">
                  <a:noFill/>
                  <a:prstDash val="solid"/>
                </a:ln>
                <a:latin typeface="Arial" panose="020B0604020202020204"/>
              </a:rPr>
              <a:t>.</a:t>
            </a:r>
          </a:p>
          <a:p>
            <a:pPr marR="0" lvl="0" algn="l" defTabSz="1219170" rtl="0" eaLnBrk="1" fontAlgn="auto" latinLnBrk="0" hangingPunct="1">
              <a:lnSpc>
                <a:spcPct val="100000"/>
              </a:lnSpc>
              <a:spcBef>
                <a:spcPts val="0"/>
              </a:spcBef>
              <a:spcAft>
                <a:spcPts val="0"/>
              </a:spcAft>
              <a:buClrTx/>
              <a:buSzTx/>
              <a:tabLst/>
              <a:defRPr/>
            </a:pPr>
            <a:endParaRPr lang="en-US" sz="1600" dirty="0">
              <a:ln w="9525">
                <a:noFill/>
                <a:prstDash val="solid"/>
              </a:ln>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r>
              <a:rPr lang="en-US" sz="1600" dirty="0" err="1">
                <a:ln w="9525">
                  <a:noFill/>
                  <a:prstDash val="solid"/>
                </a:ln>
                <a:latin typeface="Arial" panose="020B0604020202020204"/>
              </a:rPr>
              <a:t>Sulle</a:t>
            </a:r>
            <a:r>
              <a:rPr lang="en-US" sz="1600" dirty="0">
                <a:ln w="9525">
                  <a:noFill/>
                  <a:prstDash val="solid"/>
                </a:ln>
                <a:latin typeface="Arial" panose="020B0604020202020204"/>
              </a:rPr>
              <a:t> </a:t>
            </a:r>
            <a:r>
              <a:rPr lang="en-US" sz="1600" dirty="0" err="1">
                <a:ln w="9525">
                  <a:noFill/>
                  <a:prstDash val="solid"/>
                </a:ln>
                <a:latin typeface="Arial" panose="020B0604020202020204"/>
              </a:rPr>
              <a:t>Bollicine</a:t>
            </a:r>
            <a:r>
              <a:rPr lang="en-US" sz="1600" dirty="0">
                <a:ln w="9525">
                  <a:noFill/>
                  <a:prstDash val="solid"/>
                </a:ln>
                <a:latin typeface="Arial" panose="020B0604020202020204"/>
              </a:rPr>
              <a:t> </a:t>
            </a:r>
            <a:r>
              <a:rPr lang="en-US" sz="1600" dirty="0" err="1">
                <a:ln w="9525">
                  <a:noFill/>
                  <a:prstDash val="solid"/>
                </a:ln>
                <a:latin typeface="Arial" panose="020B0604020202020204"/>
              </a:rPr>
              <a:t>leggiamo</a:t>
            </a:r>
            <a:r>
              <a:rPr lang="en-US" sz="1600" dirty="0">
                <a:ln w="9525">
                  <a:noFill/>
                  <a:prstDash val="solid"/>
                </a:ln>
                <a:latin typeface="Arial" panose="020B0604020202020204"/>
              </a:rPr>
              <a:t> </a:t>
            </a:r>
            <a:r>
              <a:rPr lang="en-US" sz="1600" dirty="0" err="1">
                <a:ln w="9525">
                  <a:noFill/>
                  <a:prstDash val="solid"/>
                </a:ln>
                <a:latin typeface="Arial" panose="020B0604020202020204"/>
              </a:rPr>
              <a:t>l’esatto</a:t>
            </a:r>
            <a:r>
              <a:rPr lang="en-US" sz="1600" dirty="0">
                <a:ln w="9525">
                  <a:noFill/>
                  <a:prstDash val="solid"/>
                </a:ln>
                <a:latin typeface="Arial" panose="020B0604020202020204"/>
              </a:rPr>
              <a:t> </a:t>
            </a:r>
            <a:r>
              <a:rPr lang="en-US" sz="1600" dirty="0" err="1">
                <a:ln w="9525">
                  <a:noFill/>
                  <a:prstDash val="solid"/>
                </a:ln>
                <a:latin typeface="Arial" panose="020B0604020202020204"/>
              </a:rPr>
              <a:t>opposto</a:t>
            </a:r>
            <a:r>
              <a:rPr lang="en-US" sz="1600" dirty="0">
                <a:ln w="9525">
                  <a:noFill/>
                  <a:prstDash val="solid"/>
                </a:ln>
                <a:latin typeface="Arial" panose="020B0604020202020204"/>
              </a:rPr>
              <a:t>.</a:t>
            </a:r>
          </a:p>
          <a:p>
            <a:pPr marL="171450" marR="0" lvl="0" indent="-171450" algn="l" defTabSz="1219170" rtl="0" eaLnBrk="1" fontAlgn="auto" latinLnBrk="0" hangingPunct="1">
              <a:lnSpc>
                <a:spcPct val="100000"/>
              </a:lnSpc>
              <a:spcBef>
                <a:spcPts val="0"/>
              </a:spcBef>
              <a:spcAft>
                <a:spcPts val="0"/>
              </a:spcAft>
              <a:buClrTx/>
              <a:buSzTx/>
              <a:buFontTx/>
              <a:buBlip>
                <a:blip r:embed="rId2">
                  <a:extLst>
                    <a:ext uri="{96DAC541-7B7A-43D3-8B79-37D633B846F1}">
                      <asvg:svgBlip xmlns:asvg="http://schemas.microsoft.com/office/drawing/2016/SVG/main" r:embed="rId3"/>
                    </a:ext>
                  </a:extLst>
                </a:blip>
              </a:buBlip>
              <a:tabLst/>
              <a:defRPr/>
            </a:pPr>
            <a:endParaRPr lang="en-US" sz="1600" dirty="0">
              <a:ln w="9525">
                <a:noFill/>
                <a:prstDash val="solid"/>
              </a:ln>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r>
              <a:rPr lang="en-US" sz="1600" dirty="0">
                <a:ln w="9525">
                  <a:noFill/>
                  <a:prstDash val="solid"/>
                </a:ln>
                <a:latin typeface="Arial" panose="020B0604020202020204"/>
              </a:rPr>
              <a:t>Le </a:t>
            </a:r>
            <a:r>
              <a:rPr lang="en-US" sz="1600" dirty="0" err="1">
                <a:ln w="9525">
                  <a:noFill/>
                  <a:prstDash val="solid"/>
                </a:ln>
                <a:latin typeface="Arial" panose="020B0604020202020204"/>
              </a:rPr>
              <a:t>offerte</a:t>
            </a:r>
            <a:r>
              <a:rPr lang="en-US" sz="1600" dirty="0">
                <a:ln w="9525">
                  <a:noFill/>
                  <a:prstDash val="solid"/>
                </a:ln>
                <a:latin typeface="Arial" panose="020B0604020202020204"/>
              </a:rPr>
              <a:t> </a:t>
            </a:r>
            <a:r>
              <a:rPr lang="en-US" sz="1600" dirty="0" err="1">
                <a:ln w="9525">
                  <a:noFill/>
                  <a:prstDash val="solid"/>
                </a:ln>
                <a:latin typeface="Arial" panose="020B0604020202020204"/>
              </a:rPr>
              <a:t>sul</a:t>
            </a:r>
            <a:r>
              <a:rPr lang="en-US" sz="1600" dirty="0">
                <a:ln w="9525">
                  <a:noFill/>
                  <a:prstDash val="solid"/>
                </a:ln>
                <a:latin typeface="Arial" panose="020B0604020202020204"/>
              </a:rPr>
              <a:t> web </a:t>
            </a:r>
            <a:r>
              <a:rPr lang="en-US" sz="1600" dirty="0" err="1">
                <a:ln w="9525">
                  <a:noFill/>
                  <a:prstDash val="solid"/>
                </a:ln>
                <a:latin typeface="Arial" panose="020B0604020202020204"/>
              </a:rPr>
              <a:t>confermano</a:t>
            </a:r>
            <a:r>
              <a:rPr lang="en-US" sz="1600" dirty="0">
                <a:ln w="9525">
                  <a:noFill/>
                  <a:prstDash val="solid"/>
                </a:ln>
                <a:latin typeface="Arial" panose="020B0604020202020204"/>
              </a:rPr>
              <a:t> </a:t>
            </a:r>
            <a:r>
              <a:rPr lang="en-US" sz="1600" dirty="0" err="1">
                <a:ln w="9525">
                  <a:noFill/>
                  <a:prstDash val="solid"/>
                </a:ln>
                <a:latin typeface="Arial" panose="020B0604020202020204"/>
              </a:rPr>
              <a:t>questa</a:t>
            </a:r>
            <a:r>
              <a:rPr lang="en-US" sz="1600" dirty="0">
                <a:ln w="9525">
                  <a:noFill/>
                  <a:prstDash val="solid"/>
                </a:ln>
                <a:latin typeface="Arial" panose="020B0604020202020204"/>
              </a:rPr>
              <a:t> </a:t>
            </a:r>
            <a:r>
              <a:rPr lang="en-US" sz="1600" dirty="0" err="1">
                <a:ln w="9525">
                  <a:noFill/>
                  <a:prstDash val="solid"/>
                </a:ln>
                <a:latin typeface="Arial" panose="020B0604020202020204"/>
              </a:rPr>
              <a:t>dinamica</a:t>
            </a:r>
            <a:r>
              <a:rPr lang="en-US" sz="1600" dirty="0">
                <a:ln w="9525">
                  <a:noFill/>
                  <a:prstDash val="solid"/>
                </a:ln>
                <a:latin typeface="Arial" panose="020B0604020202020204"/>
              </a:rPr>
              <a:t>, con il Prezzo medio </a:t>
            </a:r>
            <a:r>
              <a:rPr lang="en-US" sz="1600" dirty="0" err="1">
                <a:ln w="9525">
                  <a:noFill/>
                  <a:prstDash val="solid"/>
                </a:ln>
                <a:latin typeface="Arial" panose="020B0604020202020204"/>
              </a:rPr>
              <a:t>che</a:t>
            </a:r>
            <a:r>
              <a:rPr lang="en-US" sz="1600" dirty="0">
                <a:ln w="9525">
                  <a:noFill/>
                  <a:prstDash val="solid"/>
                </a:ln>
                <a:latin typeface="Arial" panose="020B0604020202020204"/>
              </a:rPr>
              <a:t> </a:t>
            </a:r>
            <a:r>
              <a:rPr lang="en-US" sz="1600" dirty="0" err="1">
                <a:ln w="9525">
                  <a:noFill/>
                  <a:prstDash val="solid"/>
                </a:ln>
                <a:latin typeface="Arial" panose="020B0604020202020204"/>
              </a:rPr>
              <a:t>appare</a:t>
            </a:r>
            <a:r>
              <a:rPr lang="en-US" sz="1600" dirty="0">
                <a:ln w="9525">
                  <a:noFill/>
                  <a:prstDash val="solid"/>
                </a:ln>
                <a:latin typeface="Arial" panose="020B0604020202020204"/>
              </a:rPr>
              <a:t> in </a:t>
            </a:r>
            <a:r>
              <a:rPr lang="en-US" sz="1600" dirty="0" err="1">
                <a:ln w="9525">
                  <a:noFill/>
                  <a:prstDash val="solid"/>
                </a:ln>
                <a:latin typeface="Arial" panose="020B0604020202020204"/>
              </a:rPr>
              <a:t>crescita</a:t>
            </a:r>
            <a:r>
              <a:rPr lang="en-US" sz="1600" dirty="0">
                <a:ln w="9525">
                  <a:noFill/>
                  <a:prstDash val="solid"/>
                </a:ln>
                <a:latin typeface="Arial" panose="020B0604020202020204"/>
              </a:rPr>
              <a:t> sui </a:t>
            </a:r>
            <a:r>
              <a:rPr lang="en-US" sz="1600" dirty="0" err="1">
                <a:ln w="9525">
                  <a:noFill/>
                  <a:prstDash val="solid"/>
                </a:ln>
                <a:latin typeface="Arial" panose="020B0604020202020204"/>
              </a:rPr>
              <a:t>vini</a:t>
            </a:r>
            <a:r>
              <a:rPr lang="en-US" sz="1600" dirty="0">
                <a:ln w="9525">
                  <a:noFill/>
                  <a:prstDash val="solid"/>
                </a:ln>
                <a:latin typeface="Arial" panose="020B0604020202020204"/>
              </a:rPr>
              <a:t>, in leggero calo </a:t>
            </a:r>
            <a:r>
              <a:rPr lang="en-US" sz="1600" dirty="0" err="1">
                <a:ln w="9525">
                  <a:noFill/>
                  <a:prstDash val="solid"/>
                </a:ln>
                <a:latin typeface="Arial" panose="020B0604020202020204"/>
              </a:rPr>
              <a:t>sugli</a:t>
            </a:r>
            <a:r>
              <a:rPr lang="en-US" sz="1600" dirty="0">
                <a:ln w="9525">
                  <a:noFill/>
                  <a:prstDash val="solid"/>
                </a:ln>
                <a:latin typeface="Arial" panose="020B0604020202020204"/>
              </a:rPr>
              <a:t> </a:t>
            </a:r>
            <a:r>
              <a:rPr lang="en-US" sz="1600" dirty="0" err="1">
                <a:ln w="9525">
                  <a:noFill/>
                  <a:prstDash val="solid"/>
                </a:ln>
                <a:latin typeface="Arial" panose="020B0604020202020204"/>
              </a:rPr>
              <a:t>Spumanti</a:t>
            </a:r>
            <a:r>
              <a:rPr lang="en-US" sz="1600" dirty="0">
                <a:ln w="9525">
                  <a:noFill/>
                  <a:prstDash val="solid"/>
                </a:ln>
                <a:latin typeface="Arial" panose="020B0604020202020204"/>
              </a:rPr>
              <a:t>.</a:t>
            </a:r>
            <a:endParaRPr lang="it-IT" sz="1600" dirty="0">
              <a:ln w="9525">
                <a:noFill/>
                <a:prstDash val="solid"/>
              </a:ln>
              <a:latin typeface="Arial" panose="020B0604020202020204"/>
            </a:endParaRPr>
          </a:p>
        </p:txBody>
      </p:sp>
      <p:graphicFrame>
        <p:nvGraphicFramePr>
          <p:cNvPr id="38" name="Chart 37">
            <a:extLst>
              <a:ext uri="{FF2B5EF4-FFF2-40B4-BE49-F238E27FC236}">
                <a16:creationId xmlns:a16="http://schemas.microsoft.com/office/drawing/2014/main" id="{21656C07-306D-4477-A22A-56DF8A5390BB}"/>
              </a:ext>
            </a:extLst>
          </p:cNvPr>
          <p:cNvGraphicFramePr/>
          <p:nvPr>
            <p:extLst>
              <p:ext uri="{D42A27DB-BD31-4B8C-83A1-F6EECF244321}">
                <p14:modId xmlns:p14="http://schemas.microsoft.com/office/powerpoint/2010/main" val="1690089796"/>
              </p:ext>
            </p:extLst>
          </p:nvPr>
        </p:nvGraphicFramePr>
        <p:xfrm>
          <a:off x="398135" y="995023"/>
          <a:ext cx="7670516" cy="2600182"/>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 Box 10">
            <a:extLst>
              <a:ext uri="{FF2B5EF4-FFF2-40B4-BE49-F238E27FC236}">
                <a16:creationId xmlns:a16="http://schemas.microsoft.com/office/drawing/2014/main" id="{98416CF0-A95F-43BB-B5DC-E027351B7A21}"/>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10 settimane del 2022 terminanti il 13 marzo</a:t>
            </a:r>
          </a:p>
        </p:txBody>
      </p:sp>
      <p:graphicFrame>
        <p:nvGraphicFramePr>
          <p:cNvPr id="13" name="Chart 12">
            <a:extLst>
              <a:ext uri="{FF2B5EF4-FFF2-40B4-BE49-F238E27FC236}">
                <a16:creationId xmlns:a16="http://schemas.microsoft.com/office/drawing/2014/main" id="{C9DB62BD-B124-4D7B-B5DD-C322F2DC154B}"/>
              </a:ext>
            </a:extLst>
          </p:cNvPr>
          <p:cNvGraphicFramePr/>
          <p:nvPr>
            <p:extLst>
              <p:ext uri="{D42A27DB-BD31-4B8C-83A1-F6EECF244321}">
                <p14:modId xmlns:p14="http://schemas.microsoft.com/office/powerpoint/2010/main" val="1672081792"/>
              </p:ext>
            </p:extLst>
          </p:nvPr>
        </p:nvGraphicFramePr>
        <p:xfrm>
          <a:off x="315274" y="3595205"/>
          <a:ext cx="7761925" cy="2600182"/>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a:extLst>
              <a:ext uri="{FF2B5EF4-FFF2-40B4-BE49-F238E27FC236}">
                <a16:creationId xmlns:a16="http://schemas.microsoft.com/office/drawing/2014/main" id="{588DC67A-CC6D-491D-BD5D-B525C5471A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790" y="6219203"/>
            <a:ext cx="714595" cy="40282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1CAE1B4-B26C-42FF-B739-24154C51720D}"/>
              </a:ext>
            </a:extLst>
          </p:cNvPr>
          <p:cNvGrpSpPr/>
          <p:nvPr/>
        </p:nvGrpSpPr>
        <p:grpSpPr>
          <a:xfrm>
            <a:off x="8702293" y="1925555"/>
            <a:ext cx="214988" cy="192327"/>
            <a:chOff x="7500486" y="1359624"/>
            <a:chExt cx="282844" cy="264616"/>
          </a:xfrm>
        </p:grpSpPr>
        <p:sp>
          <p:nvSpPr>
            <p:cNvPr id="15" name="Freeform 5">
              <a:extLst>
                <a:ext uri="{FF2B5EF4-FFF2-40B4-BE49-F238E27FC236}">
                  <a16:creationId xmlns:a16="http://schemas.microsoft.com/office/drawing/2014/main" id="{D5237612-092D-498F-94FF-B934116BA792}"/>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E3A9B3D8-F841-4805-9D7D-4B772B62ACAA}"/>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4408A964-7459-4F9C-B8BA-D6900547D23E}"/>
              </a:ext>
            </a:extLst>
          </p:cNvPr>
          <p:cNvGrpSpPr/>
          <p:nvPr/>
        </p:nvGrpSpPr>
        <p:grpSpPr>
          <a:xfrm>
            <a:off x="8716670" y="3144686"/>
            <a:ext cx="214988" cy="192327"/>
            <a:chOff x="7500486" y="1359624"/>
            <a:chExt cx="282844" cy="264616"/>
          </a:xfrm>
        </p:grpSpPr>
        <p:sp>
          <p:nvSpPr>
            <p:cNvPr id="18" name="Freeform 5">
              <a:extLst>
                <a:ext uri="{FF2B5EF4-FFF2-40B4-BE49-F238E27FC236}">
                  <a16:creationId xmlns:a16="http://schemas.microsoft.com/office/drawing/2014/main" id="{E11F6FEB-DA9A-43A1-B7BF-BAF3D85B72D3}"/>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9" name="Freeform 5">
              <a:extLst>
                <a:ext uri="{FF2B5EF4-FFF2-40B4-BE49-F238E27FC236}">
                  <a16:creationId xmlns:a16="http://schemas.microsoft.com/office/drawing/2014/main" id="{60B87BFF-0A6C-412A-9BC0-27BEE23B4AF4}"/>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6C20A46F-C9B8-4387-9DEA-0160876AB15E}"/>
              </a:ext>
            </a:extLst>
          </p:cNvPr>
          <p:cNvGrpSpPr/>
          <p:nvPr/>
        </p:nvGrpSpPr>
        <p:grpSpPr>
          <a:xfrm>
            <a:off x="8696139" y="3873652"/>
            <a:ext cx="214988" cy="192327"/>
            <a:chOff x="7500486" y="1359624"/>
            <a:chExt cx="282844" cy="264616"/>
          </a:xfrm>
        </p:grpSpPr>
        <p:sp>
          <p:nvSpPr>
            <p:cNvPr id="21" name="Freeform 5">
              <a:extLst>
                <a:ext uri="{FF2B5EF4-FFF2-40B4-BE49-F238E27FC236}">
                  <a16:creationId xmlns:a16="http://schemas.microsoft.com/office/drawing/2014/main" id="{4F887F10-348E-4CF9-9DFD-31CA752E727E}"/>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2" name="Freeform 5">
              <a:extLst>
                <a:ext uri="{FF2B5EF4-FFF2-40B4-BE49-F238E27FC236}">
                  <a16:creationId xmlns:a16="http://schemas.microsoft.com/office/drawing/2014/main" id="{AFE0D8D9-609A-4F90-BDA4-CBACFB8F073B}"/>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5784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CBE597-A22A-44C9-B6F2-55650CA508EB}"/>
              </a:ext>
            </a:extLst>
          </p:cNvPr>
          <p:cNvSpPr txBox="1"/>
          <p:nvPr/>
        </p:nvSpPr>
        <p:spPr bwMode="gray">
          <a:xfrm>
            <a:off x="426720" y="465387"/>
            <a:ext cx="11338560" cy="631819"/>
          </a:xfrm>
          <a:prstGeom prst="rect">
            <a:avLst/>
          </a:prstGeom>
        </p:spPr>
        <p:txBody>
          <a:bodyPr vert="horz" lIns="0" tIns="0" rIns="0" bIns="0" rtlCol="0" anchor="t" anchorCtr="0">
            <a:normAutofit/>
          </a:bodyPr>
          <a:lstStyle/>
          <a:p>
            <a:pPr marL="0" marR="0" lvl="0" indent="0" defTabSz="914377" fontAlgn="auto">
              <a:spcBef>
                <a:spcPct val="0"/>
              </a:spcBef>
              <a:spcAft>
                <a:spcPts val="600"/>
              </a:spcAft>
              <a:buClrTx/>
              <a:buSzTx/>
              <a:tabLst/>
              <a:defRPr/>
            </a:pPr>
            <a:r>
              <a:rPr lang="it-IT" sz="2400" dirty="0">
                <a:solidFill>
                  <a:schemeClr val="accent1"/>
                </a:solidFill>
                <a:latin typeface="+mj-lt"/>
                <a:ea typeface="+mj-ea"/>
                <a:cs typeface="+mj-cs"/>
              </a:rPr>
              <a:t>Conferme dei rialzi su alcune categorie basilari per gli italiani</a:t>
            </a:r>
            <a:endParaRPr lang="en-US" sz="2400" dirty="0">
              <a:solidFill>
                <a:schemeClr val="accent1"/>
              </a:solidFill>
              <a:latin typeface="+mj-lt"/>
              <a:ea typeface="+mj-ea"/>
              <a:cs typeface="+mj-cs"/>
            </a:endParaRPr>
          </a:p>
        </p:txBody>
      </p:sp>
      <p:sp>
        <p:nvSpPr>
          <p:cNvPr id="4" name="Marcador de número de diapositiva 3">
            <a:extLst>
              <a:ext uri="{FF2B5EF4-FFF2-40B4-BE49-F238E27FC236}">
                <a16:creationId xmlns:a16="http://schemas.microsoft.com/office/drawing/2014/main" id="{7DCEB2DE-2044-4E0D-9E66-207B8C799742}"/>
              </a:ext>
            </a:extLst>
          </p:cNvPr>
          <p:cNvSpPr>
            <a:spLocks noGrp="1"/>
          </p:cNvSpPr>
          <p:nvPr>
            <p:ph type="sldNum" sz="quarter" idx="15"/>
          </p:nvPr>
        </p:nvSpPr>
        <p:spPr>
          <a:xfrm>
            <a:off x="11381246" y="6363709"/>
            <a:ext cx="428977" cy="215445"/>
          </a:xfrm>
        </p:spPr>
        <p:txBody>
          <a:bodyPr vert="horz" wrap="none" lIns="91440" tIns="45720" rIns="0" bIns="45720" rtlCol="0" anchor="ctr">
            <a:normAutofit/>
          </a:bodyPr>
          <a:lstStyle/>
          <a:p>
            <a:pPr marR="0" lvl="0" indent="0" fontAlgn="auto">
              <a:spcBef>
                <a:spcPts val="0"/>
              </a:spcBef>
              <a:spcAft>
                <a:spcPts val="600"/>
              </a:spcAft>
              <a:buClrTx/>
              <a:buSzTx/>
              <a:buFontTx/>
              <a:buNone/>
              <a:tabLst/>
              <a:defRPr/>
            </a:pPr>
            <a:fld id="{75936602-DEDF-4B15-861F-E2D79C481905}" type="slidenum">
              <a:rPr kumimoji="0" lang="en-US" i="0" u="none" strike="noStrike" cap="none" spc="0" normalizeH="0" baseline="0" smtClean="0">
                <a:ln>
                  <a:noFill/>
                </a:ln>
                <a:effectLst/>
                <a:uLnTx/>
                <a:uFillTx/>
              </a:rPr>
              <a:pPr marR="0" lvl="0" indent="0" fontAlgn="auto">
                <a:spcBef>
                  <a:spcPts val="0"/>
                </a:spcBef>
                <a:spcAft>
                  <a:spcPts val="600"/>
                </a:spcAft>
                <a:buClrTx/>
                <a:buSzTx/>
                <a:buFontTx/>
                <a:buNone/>
                <a:tabLst/>
                <a:defRPr/>
              </a:pPr>
              <a:t>16</a:t>
            </a:fld>
            <a:endParaRPr kumimoji="0" lang="en-US" i="0" u="none" strike="noStrike" cap="none" spc="0" normalizeH="0" baseline="0">
              <a:ln>
                <a:noFill/>
              </a:ln>
              <a:effectLst/>
              <a:uLnTx/>
              <a:uFillTx/>
            </a:endParaRPr>
          </a:p>
        </p:txBody>
      </p:sp>
      <p:pic>
        <p:nvPicPr>
          <p:cNvPr id="13" name="Picture 12">
            <a:extLst>
              <a:ext uri="{FF2B5EF4-FFF2-40B4-BE49-F238E27FC236}">
                <a16:creationId xmlns:a16="http://schemas.microsoft.com/office/drawing/2014/main" id="{D6FED6C7-A780-467C-8279-F403EB47420B}"/>
              </a:ext>
            </a:extLst>
          </p:cNvPr>
          <p:cNvPicPr>
            <a:picLocks noChangeAspect="1"/>
          </p:cNvPicPr>
          <p:nvPr/>
        </p:nvPicPr>
        <p:blipFill>
          <a:blip r:embed="rId2"/>
          <a:stretch>
            <a:fillRect/>
          </a:stretch>
        </p:blipFill>
        <p:spPr>
          <a:xfrm>
            <a:off x="0" y="1989212"/>
            <a:ext cx="12192000" cy="2756288"/>
          </a:xfrm>
          <a:prstGeom prst="rect">
            <a:avLst/>
          </a:prstGeom>
          <a:effectLst>
            <a:outerShdw blurRad="50800" dist="38100" dir="2700000" algn="tl" rotWithShape="0">
              <a:prstClr val="black">
                <a:alpha val="40000"/>
              </a:prstClr>
            </a:outerShdw>
          </a:effectLst>
        </p:spPr>
      </p:pic>
      <p:sp>
        <p:nvSpPr>
          <p:cNvPr id="18" name="Text Box 10">
            <a:extLst>
              <a:ext uri="{FF2B5EF4-FFF2-40B4-BE49-F238E27FC236}">
                <a16:creationId xmlns:a16="http://schemas.microsoft.com/office/drawing/2014/main" id="{8110B795-DC9B-4978-B83F-1A397995908B}"/>
              </a:ext>
            </a:extLst>
          </p:cNvPr>
          <p:cNvSpPr txBox="1">
            <a:spLocks noChangeArrowheads="1"/>
          </p:cNvSpPr>
          <p:nvPr/>
        </p:nvSpPr>
        <p:spPr bwMode="auto">
          <a:xfrm>
            <a:off x="5153089" y="6375252"/>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10 settimane del 2022 terminanti il 13 marzo</a:t>
            </a:r>
          </a:p>
        </p:txBody>
      </p:sp>
    </p:spTree>
    <p:extLst>
      <p:ext uri="{BB962C8B-B14F-4D97-AF65-F5344CB8AC3E}">
        <p14:creationId xmlns:p14="http://schemas.microsoft.com/office/powerpoint/2010/main" val="98813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E0BCC4-9F2F-49F3-80E1-EB9E0F78D36C}"/>
              </a:ext>
            </a:extLst>
          </p:cNvPr>
          <p:cNvPicPr>
            <a:picLocks noChangeAspect="1"/>
          </p:cNvPicPr>
          <p:nvPr/>
        </p:nvPicPr>
        <p:blipFill>
          <a:blip r:embed="rId2"/>
          <a:stretch>
            <a:fillRect/>
          </a:stretch>
        </p:blipFill>
        <p:spPr>
          <a:xfrm>
            <a:off x="348721" y="1757826"/>
            <a:ext cx="11345333" cy="1418165"/>
          </a:xfrm>
          <a:prstGeom prst="rect">
            <a:avLst/>
          </a:prstGeom>
          <a:noFill/>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8CBE597-A22A-44C9-B6F2-55650CA508EB}"/>
              </a:ext>
            </a:extLst>
          </p:cNvPr>
          <p:cNvSpPr txBox="1"/>
          <p:nvPr/>
        </p:nvSpPr>
        <p:spPr bwMode="gray">
          <a:xfrm>
            <a:off x="426720" y="465387"/>
            <a:ext cx="11338560" cy="631819"/>
          </a:xfrm>
          <a:prstGeom prst="rect">
            <a:avLst/>
          </a:prstGeom>
        </p:spPr>
        <p:txBody>
          <a:bodyPr vert="horz" lIns="0" tIns="0" rIns="0" bIns="0" rtlCol="0" anchor="t" anchorCtr="0">
            <a:normAutofit/>
          </a:bodyPr>
          <a:lstStyle/>
          <a:p>
            <a:pPr marL="0" marR="0" lvl="0" indent="0" defTabSz="914377" fontAlgn="auto">
              <a:spcBef>
                <a:spcPct val="0"/>
              </a:spcBef>
              <a:spcAft>
                <a:spcPts val="600"/>
              </a:spcAft>
              <a:buClrTx/>
              <a:buSzTx/>
              <a:tabLst/>
              <a:defRPr/>
            </a:pPr>
            <a:r>
              <a:rPr lang="it-IT" sz="2400" dirty="0">
                <a:solidFill>
                  <a:schemeClr val="accent1"/>
                </a:solidFill>
                <a:latin typeface="+mj-lt"/>
                <a:ea typeface="+mj-ea"/>
                <a:cs typeface="+mj-cs"/>
              </a:rPr>
              <a:t>Ancora poco evidente sui Vini la tensione inflazionistica</a:t>
            </a:r>
            <a:endParaRPr lang="en-US" sz="2400" dirty="0">
              <a:solidFill>
                <a:schemeClr val="accent1"/>
              </a:solidFill>
              <a:latin typeface="+mj-lt"/>
              <a:ea typeface="+mj-ea"/>
              <a:cs typeface="+mj-cs"/>
            </a:endParaRPr>
          </a:p>
        </p:txBody>
      </p:sp>
      <p:sp>
        <p:nvSpPr>
          <p:cNvPr id="4" name="Marcador de número de diapositiva 3">
            <a:extLst>
              <a:ext uri="{FF2B5EF4-FFF2-40B4-BE49-F238E27FC236}">
                <a16:creationId xmlns:a16="http://schemas.microsoft.com/office/drawing/2014/main" id="{7DCEB2DE-2044-4E0D-9E66-207B8C799742}"/>
              </a:ext>
            </a:extLst>
          </p:cNvPr>
          <p:cNvSpPr>
            <a:spLocks noGrp="1"/>
          </p:cNvSpPr>
          <p:nvPr>
            <p:ph type="sldNum" sz="quarter" idx="15"/>
          </p:nvPr>
        </p:nvSpPr>
        <p:spPr>
          <a:xfrm>
            <a:off x="11381246" y="6363709"/>
            <a:ext cx="428977" cy="215445"/>
          </a:xfrm>
        </p:spPr>
        <p:txBody>
          <a:bodyPr vert="horz" wrap="none" lIns="91440" tIns="45720" rIns="0" bIns="45720" rtlCol="0" anchor="ctr">
            <a:normAutofit/>
          </a:bodyPr>
          <a:lstStyle/>
          <a:p>
            <a:pPr marR="0" lvl="0" indent="0" fontAlgn="auto">
              <a:spcBef>
                <a:spcPts val="0"/>
              </a:spcBef>
              <a:spcAft>
                <a:spcPts val="600"/>
              </a:spcAft>
              <a:buClrTx/>
              <a:buSzTx/>
              <a:buFontTx/>
              <a:buNone/>
              <a:tabLst/>
              <a:defRPr/>
            </a:pPr>
            <a:fld id="{75936602-DEDF-4B15-861F-E2D79C481905}" type="slidenum">
              <a:rPr kumimoji="0" lang="en-US" i="0" u="none" strike="noStrike" cap="none" spc="0" normalizeH="0" baseline="0" smtClean="0">
                <a:ln>
                  <a:noFill/>
                </a:ln>
                <a:effectLst/>
                <a:uLnTx/>
                <a:uFillTx/>
              </a:rPr>
              <a:pPr marR="0" lvl="0" indent="0" fontAlgn="auto">
                <a:spcBef>
                  <a:spcPts val="0"/>
                </a:spcBef>
                <a:spcAft>
                  <a:spcPts val="600"/>
                </a:spcAft>
                <a:buClrTx/>
                <a:buSzTx/>
                <a:buFontTx/>
                <a:buNone/>
                <a:tabLst/>
                <a:defRPr/>
              </a:pPr>
              <a:t>17</a:t>
            </a:fld>
            <a:endParaRPr kumimoji="0" lang="en-US" i="0" u="none" strike="noStrike" cap="none" spc="0" normalizeH="0" baseline="0">
              <a:ln>
                <a:noFill/>
              </a:ln>
              <a:effectLst/>
              <a:uLnTx/>
              <a:uFillTx/>
            </a:endParaRPr>
          </a:p>
        </p:txBody>
      </p:sp>
      <p:sp>
        <p:nvSpPr>
          <p:cNvPr id="9" name="TextBox 8">
            <a:extLst>
              <a:ext uri="{FF2B5EF4-FFF2-40B4-BE49-F238E27FC236}">
                <a16:creationId xmlns:a16="http://schemas.microsoft.com/office/drawing/2014/main" id="{38ADA311-DE2F-4681-BDCE-875C516E4DEF}"/>
              </a:ext>
            </a:extLst>
          </p:cNvPr>
          <p:cNvSpPr txBox="1"/>
          <p:nvPr/>
        </p:nvSpPr>
        <p:spPr>
          <a:xfrm>
            <a:off x="959223" y="3945395"/>
            <a:ext cx="10255624" cy="1200329"/>
          </a:xfrm>
          <a:prstGeom prst="rect">
            <a:avLst/>
          </a:prstGeom>
          <a:noFill/>
        </p:spPr>
        <p:txBody>
          <a:bodyPr wrap="square">
            <a:spAutoFit/>
          </a:bodyPr>
          <a:lstStyle/>
          <a:p>
            <a:pPr marR="0" lvl="0" algn="l" defTabSz="1219170" rtl="0" eaLnBrk="1" fontAlgn="auto" latinLnBrk="0" hangingPunct="1">
              <a:lnSpc>
                <a:spcPct val="100000"/>
              </a:lnSpc>
              <a:spcBef>
                <a:spcPts val="0"/>
              </a:spcBef>
              <a:spcAft>
                <a:spcPts val="0"/>
              </a:spcAft>
              <a:buClrTx/>
              <a:buSzTx/>
              <a:tabLst/>
              <a:defRPr/>
            </a:pPr>
            <a:r>
              <a:rPr lang="it-IT" dirty="0">
                <a:ln w="9525">
                  <a:noFill/>
                  <a:prstDash val="solid"/>
                </a:ln>
                <a:solidFill>
                  <a:schemeClr val="accent1"/>
                </a:solidFill>
                <a:latin typeface="Arial" panose="020B0604020202020204"/>
              </a:rPr>
              <a:t>Gli aumenti arriveranno, è incerto solo il quando arriveranno e quanto saranno intensi.</a:t>
            </a:r>
          </a:p>
          <a:p>
            <a:pPr marR="0" lvl="0" algn="l" defTabSz="1219170" rtl="0" eaLnBrk="1" fontAlgn="auto" latinLnBrk="0" hangingPunct="1">
              <a:lnSpc>
                <a:spcPct val="100000"/>
              </a:lnSpc>
              <a:spcBef>
                <a:spcPts val="0"/>
              </a:spcBef>
              <a:spcAft>
                <a:spcPts val="0"/>
              </a:spcAft>
              <a:buClrTx/>
              <a:buSzTx/>
              <a:tabLst/>
              <a:defRPr/>
            </a:pPr>
            <a:endParaRPr lang="it-IT" dirty="0">
              <a:ln w="9525">
                <a:noFill/>
                <a:prstDash val="solid"/>
              </a:ln>
              <a:solidFill>
                <a:schemeClr val="accent1"/>
              </a:solidFill>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endParaRPr lang="it-IT" dirty="0">
              <a:ln w="9525">
                <a:noFill/>
                <a:prstDash val="solid"/>
              </a:ln>
              <a:solidFill>
                <a:schemeClr val="accent1"/>
              </a:solidFill>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r>
              <a:rPr lang="it-IT" dirty="0">
                <a:ln w="9525">
                  <a:noFill/>
                  <a:prstDash val="solid"/>
                </a:ln>
                <a:solidFill>
                  <a:schemeClr val="accent1"/>
                </a:solidFill>
                <a:latin typeface="Arial" panose="020B0604020202020204"/>
              </a:rPr>
              <a:t>Quando e quanto che avranno certamente impatti sui risultati dell’anno in corso.</a:t>
            </a:r>
          </a:p>
        </p:txBody>
      </p:sp>
      <p:grpSp>
        <p:nvGrpSpPr>
          <p:cNvPr id="10" name="Group 9">
            <a:extLst>
              <a:ext uri="{FF2B5EF4-FFF2-40B4-BE49-F238E27FC236}">
                <a16:creationId xmlns:a16="http://schemas.microsoft.com/office/drawing/2014/main" id="{BF2C930B-0356-4AAD-A328-F868362E7AB0}"/>
              </a:ext>
            </a:extLst>
          </p:cNvPr>
          <p:cNvGrpSpPr/>
          <p:nvPr/>
        </p:nvGrpSpPr>
        <p:grpSpPr>
          <a:xfrm>
            <a:off x="471077" y="4030128"/>
            <a:ext cx="282844" cy="264616"/>
            <a:chOff x="7500486" y="1359624"/>
            <a:chExt cx="282844" cy="264616"/>
          </a:xfrm>
        </p:grpSpPr>
        <p:sp>
          <p:nvSpPr>
            <p:cNvPr id="11" name="Freeform 5">
              <a:extLst>
                <a:ext uri="{FF2B5EF4-FFF2-40B4-BE49-F238E27FC236}">
                  <a16:creationId xmlns:a16="http://schemas.microsoft.com/office/drawing/2014/main" id="{E07FD4E4-FC1B-4058-AD43-F3142F97DAFB}"/>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2" name="Freeform 5">
              <a:extLst>
                <a:ext uri="{FF2B5EF4-FFF2-40B4-BE49-F238E27FC236}">
                  <a16:creationId xmlns:a16="http://schemas.microsoft.com/office/drawing/2014/main" id="{49358822-CAA2-4499-B187-A2597C487250}"/>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6275D2F3-3741-4722-BFE5-750F03494DF8}"/>
              </a:ext>
            </a:extLst>
          </p:cNvPr>
          <p:cNvGrpSpPr/>
          <p:nvPr/>
        </p:nvGrpSpPr>
        <p:grpSpPr>
          <a:xfrm>
            <a:off x="489992" y="4872596"/>
            <a:ext cx="282844" cy="264616"/>
            <a:chOff x="7500486" y="1359624"/>
            <a:chExt cx="282844" cy="264616"/>
          </a:xfrm>
        </p:grpSpPr>
        <p:sp>
          <p:nvSpPr>
            <p:cNvPr id="15" name="Freeform 5">
              <a:extLst>
                <a:ext uri="{FF2B5EF4-FFF2-40B4-BE49-F238E27FC236}">
                  <a16:creationId xmlns:a16="http://schemas.microsoft.com/office/drawing/2014/main" id="{5248F98F-83FF-4229-B295-1483D6FBECDD}"/>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D5D39464-508A-49AE-BC33-39F5DBCBD47D}"/>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17" name="Text Box 10">
            <a:extLst>
              <a:ext uri="{FF2B5EF4-FFF2-40B4-BE49-F238E27FC236}">
                <a16:creationId xmlns:a16="http://schemas.microsoft.com/office/drawing/2014/main" id="{646BFC6E-93C9-4A9C-9073-9674E527119D}"/>
              </a:ext>
            </a:extLst>
          </p:cNvPr>
          <p:cNvSpPr txBox="1">
            <a:spLocks noChangeArrowheads="1"/>
          </p:cNvSpPr>
          <p:nvPr/>
        </p:nvSpPr>
        <p:spPr bwMode="auto">
          <a:xfrm>
            <a:off x="5144124" y="637352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13 marzo</a:t>
            </a:r>
          </a:p>
        </p:txBody>
      </p:sp>
    </p:spTree>
    <p:extLst>
      <p:ext uri="{BB962C8B-B14F-4D97-AF65-F5344CB8AC3E}">
        <p14:creationId xmlns:p14="http://schemas.microsoft.com/office/powerpoint/2010/main" val="110565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D9EA13E5-C08C-4CE0-8661-B947F139E40E}"/>
              </a:ext>
            </a:extLst>
          </p:cNvPr>
          <p:cNvSpPr>
            <a:spLocks noGrp="1"/>
          </p:cNvSpPr>
          <p:nvPr>
            <p:ph type="title"/>
          </p:nvPr>
        </p:nvSpPr>
        <p:spPr/>
        <p:txBody>
          <a:bodyPr/>
          <a:lstStyle/>
          <a:p>
            <a:r>
              <a:rPr lang="en-US" dirty="0"/>
              <a:t>Prime </a:t>
            </a:r>
            <a:r>
              <a:rPr lang="en-US" dirty="0" err="1"/>
              <a:t>riflessioni</a:t>
            </a:r>
            <a:endParaRPr lang="en-US" dirty="0"/>
          </a:p>
        </p:txBody>
      </p:sp>
      <p:sp>
        <p:nvSpPr>
          <p:cNvPr id="3" name="Marcador de número de diapositiva 2">
            <a:extLst>
              <a:ext uri="{FF2B5EF4-FFF2-40B4-BE49-F238E27FC236}">
                <a16:creationId xmlns:a16="http://schemas.microsoft.com/office/drawing/2014/main" id="{7DAAD8F5-9ECB-4EEA-8717-916C9952DC4A}"/>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7" name="Arco 16">
            <a:extLst>
              <a:ext uri="{FF2B5EF4-FFF2-40B4-BE49-F238E27FC236}">
                <a16:creationId xmlns:a16="http://schemas.microsoft.com/office/drawing/2014/main" id="{A7F6D4D3-8B4D-471B-BB59-56AA01D006AD}"/>
              </a:ext>
            </a:extLst>
          </p:cNvPr>
          <p:cNvSpPr/>
          <p:nvPr/>
        </p:nvSpPr>
        <p:spPr>
          <a:xfrm>
            <a:off x="3559121" y="2164006"/>
            <a:ext cx="2715686" cy="2715684"/>
          </a:xfrm>
          <a:prstGeom prst="arc">
            <a:avLst>
              <a:gd name="adj1" fmla="val 10979121"/>
              <a:gd name="adj2" fmla="val 21514999"/>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8" name="Elipse 17">
            <a:extLst>
              <a:ext uri="{FF2B5EF4-FFF2-40B4-BE49-F238E27FC236}">
                <a16:creationId xmlns:a16="http://schemas.microsoft.com/office/drawing/2014/main" id="{8B9E22F2-4876-406F-8F38-850B01821E45}"/>
              </a:ext>
            </a:extLst>
          </p:cNvPr>
          <p:cNvSpPr/>
          <p:nvPr/>
        </p:nvSpPr>
        <p:spPr>
          <a:xfrm>
            <a:off x="6499962" y="2385718"/>
            <a:ext cx="2239933" cy="2239931"/>
          </a:xfrm>
          <a:prstGeom prst="ellipse">
            <a:avLst/>
          </a:prstGeom>
          <a:solidFill>
            <a:schemeClr val="bg1"/>
          </a:solidFill>
          <a:ln w="28575" cap="flat">
            <a:noFill/>
            <a:prstDash val="solid"/>
            <a:miter lim="400000"/>
            <a:headEnd type="diamond" w="sm" len="sm"/>
            <a:tailEnd type="triangle"/>
          </a:ln>
          <a:effectLst>
            <a:outerShdw blurRad="431800" dist="203200" dir="5760000" sx="95000" sy="95000" algn="t" rotWithShape="0">
              <a:prstClr val="black">
                <a:alpha val="32000"/>
              </a:prstClr>
            </a:outerShdw>
          </a:effectLst>
          <a:sp3d/>
        </p:spPr>
        <p:style>
          <a:lnRef idx="0">
            <a:scrgbClr r="0" g="0" b="0"/>
          </a:lnRef>
          <a:fillRef idx="0">
            <a:scrgbClr r="0" g="0" b="0"/>
          </a:fillRef>
          <a:effectRef idx="0">
            <a:scrgbClr r="0" g="0" b="0"/>
          </a:effectRef>
          <a:fontRef idx="none"/>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9" name="Elipse 18">
            <a:extLst>
              <a:ext uri="{FF2B5EF4-FFF2-40B4-BE49-F238E27FC236}">
                <a16:creationId xmlns:a16="http://schemas.microsoft.com/office/drawing/2014/main" id="{CE1E43AF-F9F3-4706-9FAA-F767919BFCAE}"/>
              </a:ext>
            </a:extLst>
          </p:cNvPr>
          <p:cNvSpPr/>
          <p:nvPr/>
        </p:nvSpPr>
        <p:spPr>
          <a:xfrm>
            <a:off x="3796999" y="2401884"/>
            <a:ext cx="2239933" cy="2239931"/>
          </a:xfrm>
          <a:prstGeom prst="ellipse">
            <a:avLst/>
          </a:prstGeom>
          <a:solidFill>
            <a:schemeClr val="bg1"/>
          </a:solidFill>
          <a:ln w="28575" cap="flat">
            <a:noFill/>
            <a:prstDash val="solid"/>
            <a:miter lim="400000"/>
            <a:headEnd type="diamond" w="sm" len="sm"/>
            <a:tailEnd type="triangle"/>
          </a:ln>
          <a:effectLst>
            <a:outerShdw blurRad="431800" dist="203200" dir="5760000" sx="95000" sy="95000" algn="t" rotWithShape="0">
              <a:prstClr val="black">
                <a:alpha val="32000"/>
              </a:prstClr>
            </a:outerShdw>
          </a:effectLst>
          <a:sp3d/>
        </p:spPr>
        <p:style>
          <a:lnRef idx="0">
            <a:scrgbClr r="0" g="0" b="0"/>
          </a:lnRef>
          <a:fillRef idx="0">
            <a:scrgbClr r="0" g="0" b="0"/>
          </a:fillRef>
          <a:effectRef idx="0">
            <a:scrgbClr r="0" g="0" b="0"/>
          </a:effectRef>
          <a:fontRef idx="none"/>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0" name="Elipse 19">
            <a:extLst>
              <a:ext uri="{FF2B5EF4-FFF2-40B4-BE49-F238E27FC236}">
                <a16:creationId xmlns:a16="http://schemas.microsoft.com/office/drawing/2014/main" id="{D8E1D4D6-CD61-4088-A749-53918D871B1D}"/>
              </a:ext>
            </a:extLst>
          </p:cNvPr>
          <p:cNvSpPr/>
          <p:nvPr/>
        </p:nvSpPr>
        <p:spPr>
          <a:xfrm>
            <a:off x="1076261" y="2385718"/>
            <a:ext cx="2239933" cy="2239931"/>
          </a:xfrm>
          <a:prstGeom prst="ellipse">
            <a:avLst/>
          </a:prstGeom>
          <a:solidFill>
            <a:schemeClr val="bg1"/>
          </a:solidFill>
          <a:ln w="28575" cap="flat">
            <a:noFill/>
            <a:prstDash val="solid"/>
            <a:miter lim="400000"/>
            <a:headEnd type="diamond" w="sm" len="sm"/>
            <a:tailEnd type="triangle"/>
          </a:ln>
          <a:effectLst>
            <a:outerShdw blurRad="431800" dist="203200" dir="5760000" sx="95000" sy="95000" algn="t" rotWithShape="0">
              <a:prstClr val="black">
                <a:alpha val="32000"/>
              </a:prstClr>
            </a:outerShdw>
          </a:effectLst>
          <a:sp3d/>
        </p:spPr>
        <p:style>
          <a:lnRef idx="0">
            <a:scrgbClr r="0" g="0" b="0"/>
          </a:lnRef>
          <a:fillRef idx="0">
            <a:scrgbClr r="0" g="0" b="0"/>
          </a:fillRef>
          <a:effectRef idx="0">
            <a:scrgbClr r="0" g="0" b="0"/>
          </a:effectRef>
          <a:fontRef idx="none"/>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1" name="Forma libre: forma 20">
            <a:extLst>
              <a:ext uri="{FF2B5EF4-FFF2-40B4-BE49-F238E27FC236}">
                <a16:creationId xmlns:a16="http://schemas.microsoft.com/office/drawing/2014/main" id="{AEFE1DAB-5F5A-46FF-A4CD-4AF2846A7EA9}"/>
              </a:ext>
            </a:extLst>
          </p:cNvPr>
          <p:cNvSpPr/>
          <p:nvPr/>
        </p:nvSpPr>
        <p:spPr>
          <a:xfrm>
            <a:off x="444500" y="2753205"/>
            <a:ext cx="912467" cy="912465"/>
          </a:xfrm>
          <a:custGeom>
            <a:avLst/>
            <a:gdLst>
              <a:gd name="connsiteX0" fmla="*/ 746246 w 746245"/>
              <a:gd name="connsiteY0" fmla="*/ 373123 h 746245"/>
              <a:gd name="connsiteX1" fmla="*/ 373123 w 746245"/>
              <a:gd name="connsiteY1" fmla="*/ 746246 h 746245"/>
              <a:gd name="connsiteX2" fmla="*/ 0 w 746245"/>
              <a:gd name="connsiteY2" fmla="*/ 373123 h 746245"/>
              <a:gd name="connsiteX3" fmla="*/ 373123 w 746245"/>
              <a:gd name="connsiteY3" fmla="*/ 0 h 746245"/>
              <a:gd name="connsiteX4" fmla="*/ 746246 w 746245"/>
              <a:gd name="connsiteY4" fmla="*/ 373123 h 7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45" h="746245">
                <a:moveTo>
                  <a:pt x="746246" y="373123"/>
                </a:moveTo>
                <a:cubicBezTo>
                  <a:pt x="746246" y="579193"/>
                  <a:pt x="579193" y="746246"/>
                  <a:pt x="373123" y="746246"/>
                </a:cubicBezTo>
                <a:cubicBezTo>
                  <a:pt x="167053" y="746246"/>
                  <a:pt x="0" y="579193"/>
                  <a:pt x="0" y="373123"/>
                </a:cubicBezTo>
                <a:cubicBezTo>
                  <a:pt x="0" y="167053"/>
                  <a:pt x="167053" y="0"/>
                  <a:pt x="373123" y="0"/>
                </a:cubicBezTo>
                <a:cubicBezTo>
                  <a:pt x="579193" y="0"/>
                  <a:pt x="746246" y="167053"/>
                  <a:pt x="746246" y="373123"/>
                </a:cubicBezTo>
                <a:close/>
              </a:path>
            </a:pathLst>
          </a:custGeom>
          <a:solidFill>
            <a:schemeClr val="accent2"/>
          </a:solidFill>
          <a:ln w="7457"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solidFill>
                <a:effectLst/>
                <a:uLnTx/>
                <a:uFillTx/>
                <a:latin typeface="Arial" panose="020B0604020202020204"/>
                <a:ea typeface="+mn-ea"/>
                <a:cs typeface="+mn-cs"/>
              </a:rPr>
              <a:t>01</a:t>
            </a:r>
          </a:p>
        </p:txBody>
      </p:sp>
      <p:sp>
        <p:nvSpPr>
          <p:cNvPr id="22" name="Forma libre: forma 21">
            <a:extLst>
              <a:ext uri="{FF2B5EF4-FFF2-40B4-BE49-F238E27FC236}">
                <a16:creationId xmlns:a16="http://schemas.microsoft.com/office/drawing/2014/main" id="{BD3433FF-353A-40B3-8767-620935D405AE}"/>
              </a:ext>
            </a:extLst>
          </p:cNvPr>
          <p:cNvSpPr/>
          <p:nvPr/>
        </p:nvSpPr>
        <p:spPr>
          <a:xfrm>
            <a:off x="3868966" y="1819282"/>
            <a:ext cx="912467" cy="912465"/>
          </a:xfrm>
          <a:custGeom>
            <a:avLst/>
            <a:gdLst>
              <a:gd name="connsiteX0" fmla="*/ 746246 w 746245"/>
              <a:gd name="connsiteY0" fmla="*/ 373123 h 746245"/>
              <a:gd name="connsiteX1" fmla="*/ 373123 w 746245"/>
              <a:gd name="connsiteY1" fmla="*/ 746246 h 746245"/>
              <a:gd name="connsiteX2" fmla="*/ 0 w 746245"/>
              <a:gd name="connsiteY2" fmla="*/ 373123 h 746245"/>
              <a:gd name="connsiteX3" fmla="*/ 373123 w 746245"/>
              <a:gd name="connsiteY3" fmla="*/ 0 h 746245"/>
              <a:gd name="connsiteX4" fmla="*/ 746246 w 746245"/>
              <a:gd name="connsiteY4" fmla="*/ 373123 h 7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45" h="746245">
                <a:moveTo>
                  <a:pt x="746246" y="373123"/>
                </a:moveTo>
                <a:cubicBezTo>
                  <a:pt x="746246" y="579193"/>
                  <a:pt x="579193" y="746246"/>
                  <a:pt x="373123" y="746246"/>
                </a:cubicBezTo>
                <a:cubicBezTo>
                  <a:pt x="167053" y="746246"/>
                  <a:pt x="0" y="579193"/>
                  <a:pt x="0" y="373123"/>
                </a:cubicBezTo>
                <a:cubicBezTo>
                  <a:pt x="0" y="167053"/>
                  <a:pt x="167053" y="0"/>
                  <a:pt x="373123" y="0"/>
                </a:cubicBezTo>
                <a:cubicBezTo>
                  <a:pt x="579193" y="0"/>
                  <a:pt x="746246" y="167053"/>
                  <a:pt x="746246" y="373123"/>
                </a:cubicBezTo>
                <a:close/>
              </a:path>
            </a:pathLst>
          </a:custGeom>
          <a:solidFill>
            <a:schemeClr val="accent1"/>
          </a:solidFill>
          <a:ln w="7457"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solidFill>
                <a:effectLst/>
                <a:uLnTx/>
                <a:uFillTx/>
                <a:latin typeface="Arial" panose="020B0604020202020204"/>
                <a:ea typeface="+mn-ea"/>
                <a:cs typeface="+mn-cs"/>
              </a:rPr>
              <a:t>02</a:t>
            </a:r>
          </a:p>
        </p:txBody>
      </p:sp>
      <p:sp>
        <p:nvSpPr>
          <p:cNvPr id="25" name="Forma libre: forma 24">
            <a:extLst>
              <a:ext uri="{FF2B5EF4-FFF2-40B4-BE49-F238E27FC236}">
                <a16:creationId xmlns:a16="http://schemas.microsoft.com/office/drawing/2014/main" id="{6D570E7A-7281-4BD7-8BF7-50A5EFE46201}"/>
              </a:ext>
            </a:extLst>
          </p:cNvPr>
          <p:cNvSpPr/>
          <p:nvPr/>
        </p:nvSpPr>
        <p:spPr>
          <a:xfrm>
            <a:off x="7347904" y="4796104"/>
            <a:ext cx="130547" cy="130547"/>
          </a:xfrm>
          <a:custGeom>
            <a:avLst/>
            <a:gdLst>
              <a:gd name="connsiteX0" fmla="*/ 48506 w 97011"/>
              <a:gd name="connsiteY0" fmla="*/ 97012 h 97011"/>
              <a:gd name="connsiteX1" fmla="*/ 0 w 97011"/>
              <a:gd name="connsiteY1" fmla="*/ 48506 h 97011"/>
              <a:gd name="connsiteX2" fmla="*/ 48506 w 97011"/>
              <a:gd name="connsiteY2" fmla="*/ 0 h 97011"/>
              <a:gd name="connsiteX3" fmla="*/ 97012 w 97011"/>
              <a:gd name="connsiteY3" fmla="*/ 48506 h 97011"/>
              <a:gd name="connsiteX4" fmla="*/ 48506 w 97011"/>
              <a:gd name="connsiteY4" fmla="*/ 97012 h 97011"/>
              <a:gd name="connsiteX5" fmla="*/ 48506 w 97011"/>
              <a:gd name="connsiteY5" fmla="*/ 22387 h 97011"/>
              <a:gd name="connsiteX6" fmla="*/ 22387 w 97011"/>
              <a:gd name="connsiteY6" fmla="*/ 48506 h 97011"/>
              <a:gd name="connsiteX7" fmla="*/ 48506 w 97011"/>
              <a:gd name="connsiteY7" fmla="*/ 74625 h 97011"/>
              <a:gd name="connsiteX8" fmla="*/ 74625 w 97011"/>
              <a:gd name="connsiteY8" fmla="*/ 48506 h 97011"/>
              <a:gd name="connsiteX9" fmla="*/ 48506 w 97011"/>
              <a:gd name="connsiteY9" fmla="*/ 22387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11" h="97011">
                <a:moveTo>
                  <a:pt x="48506" y="97012"/>
                </a:moveTo>
                <a:cubicBezTo>
                  <a:pt x="21790" y="97012"/>
                  <a:pt x="0" y="75222"/>
                  <a:pt x="0" y="48506"/>
                </a:cubicBezTo>
                <a:cubicBezTo>
                  <a:pt x="0" y="21791"/>
                  <a:pt x="21790" y="0"/>
                  <a:pt x="48506" y="0"/>
                </a:cubicBezTo>
                <a:cubicBezTo>
                  <a:pt x="75222" y="0"/>
                  <a:pt x="97012" y="21791"/>
                  <a:pt x="97012" y="48506"/>
                </a:cubicBezTo>
                <a:cubicBezTo>
                  <a:pt x="97012" y="75296"/>
                  <a:pt x="75222" y="97012"/>
                  <a:pt x="48506" y="97012"/>
                </a:cubicBezTo>
                <a:close/>
                <a:moveTo>
                  <a:pt x="48506" y="22387"/>
                </a:moveTo>
                <a:cubicBezTo>
                  <a:pt x="34103" y="22387"/>
                  <a:pt x="22387" y="34103"/>
                  <a:pt x="22387" y="48506"/>
                </a:cubicBezTo>
                <a:cubicBezTo>
                  <a:pt x="22387" y="62909"/>
                  <a:pt x="34103" y="74625"/>
                  <a:pt x="48506" y="74625"/>
                </a:cubicBezTo>
                <a:cubicBezTo>
                  <a:pt x="62908" y="74625"/>
                  <a:pt x="74625" y="62909"/>
                  <a:pt x="74625" y="48506"/>
                </a:cubicBezTo>
                <a:cubicBezTo>
                  <a:pt x="74625" y="34178"/>
                  <a:pt x="62834" y="22387"/>
                  <a:pt x="48506" y="22387"/>
                </a:cubicBezTo>
                <a:close/>
              </a:path>
            </a:pathLst>
          </a:custGeom>
          <a:solidFill>
            <a:schemeClr val="tx1"/>
          </a:solidFill>
          <a:ln w="7457"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6" name="Forma libre: forma 25">
            <a:extLst>
              <a:ext uri="{FF2B5EF4-FFF2-40B4-BE49-F238E27FC236}">
                <a16:creationId xmlns:a16="http://schemas.microsoft.com/office/drawing/2014/main" id="{83D7D246-5148-473D-86D1-97EDEB4E94DF}"/>
              </a:ext>
            </a:extLst>
          </p:cNvPr>
          <p:cNvSpPr/>
          <p:nvPr/>
        </p:nvSpPr>
        <p:spPr>
          <a:xfrm>
            <a:off x="7389277" y="4810920"/>
            <a:ext cx="130623" cy="130593"/>
          </a:xfrm>
          <a:custGeom>
            <a:avLst/>
            <a:gdLst>
              <a:gd name="connsiteX0" fmla="*/ 48604 w 97067"/>
              <a:gd name="connsiteY0" fmla="*/ 97044 h 97044"/>
              <a:gd name="connsiteX1" fmla="*/ 42932 w 97067"/>
              <a:gd name="connsiteY1" fmla="*/ 96746 h 97044"/>
              <a:gd name="connsiteX2" fmla="*/ 322 w 97067"/>
              <a:gd name="connsiteY2" fmla="*/ 42942 h 97044"/>
              <a:gd name="connsiteX3" fmla="*/ 18380 w 97067"/>
              <a:gd name="connsiteY3" fmla="*/ 10480 h 97044"/>
              <a:gd name="connsiteX4" fmla="*/ 54126 w 97067"/>
              <a:gd name="connsiteY4" fmla="*/ 331 h 97044"/>
              <a:gd name="connsiteX5" fmla="*/ 86587 w 97067"/>
              <a:gd name="connsiteY5" fmla="*/ 18390 h 97044"/>
              <a:gd name="connsiteX6" fmla="*/ 96736 w 97067"/>
              <a:gd name="connsiteY6" fmla="*/ 54135 h 97044"/>
              <a:gd name="connsiteX7" fmla="*/ 78678 w 97067"/>
              <a:gd name="connsiteY7" fmla="*/ 86597 h 97044"/>
              <a:gd name="connsiteX8" fmla="*/ 48604 w 97067"/>
              <a:gd name="connsiteY8" fmla="*/ 97044 h 97044"/>
              <a:gd name="connsiteX9" fmla="*/ 48454 w 97067"/>
              <a:gd name="connsiteY9" fmla="*/ 22420 h 97044"/>
              <a:gd name="connsiteX10" fmla="*/ 32260 w 97067"/>
              <a:gd name="connsiteY10" fmla="*/ 28091 h 97044"/>
              <a:gd name="connsiteX11" fmla="*/ 22560 w 97067"/>
              <a:gd name="connsiteY11" fmla="*/ 45554 h 97044"/>
              <a:gd name="connsiteX12" fmla="*/ 45469 w 97067"/>
              <a:gd name="connsiteY12" fmla="*/ 74508 h 97044"/>
              <a:gd name="connsiteX13" fmla="*/ 64723 w 97067"/>
              <a:gd name="connsiteY13" fmla="*/ 69060 h 97044"/>
              <a:gd name="connsiteX14" fmla="*/ 74424 w 97067"/>
              <a:gd name="connsiteY14" fmla="*/ 51598 h 97044"/>
              <a:gd name="connsiteX15" fmla="*/ 68976 w 97067"/>
              <a:gd name="connsiteY15" fmla="*/ 32345 h 97044"/>
              <a:gd name="connsiteX16" fmla="*/ 51514 w 97067"/>
              <a:gd name="connsiteY16" fmla="*/ 22644 h 97044"/>
              <a:gd name="connsiteX17" fmla="*/ 48454 w 97067"/>
              <a:gd name="connsiteY17" fmla="*/ 22420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067" h="97044">
                <a:moveTo>
                  <a:pt x="48604" y="97044"/>
                </a:moveTo>
                <a:cubicBezTo>
                  <a:pt x="46738" y="97044"/>
                  <a:pt x="44798" y="96970"/>
                  <a:pt x="42932" y="96746"/>
                </a:cubicBezTo>
                <a:cubicBezTo>
                  <a:pt x="16366" y="93686"/>
                  <a:pt x="-2738" y="69508"/>
                  <a:pt x="322" y="42942"/>
                </a:cubicBezTo>
                <a:cubicBezTo>
                  <a:pt x="1814" y="30106"/>
                  <a:pt x="8232" y="18540"/>
                  <a:pt x="18380" y="10480"/>
                </a:cubicBezTo>
                <a:cubicBezTo>
                  <a:pt x="28529" y="2420"/>
                  <a:pt x="41216" y="-1161"/>
                  <a:pt x="54126" y="331"/>
                </a:cubicBezTo>
                <a:cubicBezTo>
                  <a:pt x="66961" y="1823"/>
                  <a:pt x="78528" y="8241"/>
                  <a:pt x="86587" y="18390"/>
                </a:cubicBezTo>
                <a:cubicBezTo>
                  <a:pt x="94647" y="28539"/>
                  <a:pt x="98229" y="41225"/>
                  <a:pt x="96736" y="54135"/>
                </a:cubicBezTo>
                <a:cubicBezTo>
                  <a:pt x="95244" y="66971"/>
                  <a:pt x="88826" y="78538"/>
                  <a:pt x="78678" y="86597"/>
                </a:cubicBezTo>
                <a:cubicBezTo>
                  <a:pt x="70021" y="93388"/>
                  <a:pt x="59499" y="97044"/>
                  <a:pt x="48604" y="97044"/>
                </a:cubicBezTo>
                <a:close/>
                <a:moveTo>
                  <a:pt x="48454" y="22420"/>
                </a:moveTo>
                <a:cubicBezTo>
                  <a:pt x="42633" y="22420"/>
                  <a:pt x="36962" y="24360"/>
                  <a:pt x="32260" y="28091"/>
                </a:cubicBezTo>
                <a:cubicBezTo>
                  <a:pt x="26813" y="32420"/>
                  <a:pt x="23306" y="38614"/>
                  <a:pt x="22560" y="45554"/>
                </a:cubicBezTo>
                <a:cubicBezTo>
                  <a:pt x="20918" y="59881"/>
                  <a:pt x="31217" y="72866"/>
                  <a:pt x="45469" y="74508"/>
                </a:cubicBezTo>
                <a:cubicBezTo>
                  <a:pt x="52410" y="75329"/>
                  <a:pt x="59201" y="73389"/>
                  <a:pt x="64723" y="69060"/>
                </a:cubicBezTo>
                <a:cubicBezTo>
                  <a:pt x="70170" y="64732"/>
                  <a:pt x="73677" y="58538"/>
                  <a:pt x="74424" y="51598"/>
                </a:cubicBezTo>
                <a:cubicBezTo>
                  <a:pt x="75244" y="44658"/>
                  <a:pt x="73304" y="37867"/>
                  <a:pt x="68976" y="32345"/>
                </a:cubicBezTo>
                <a:cubicBezTo>
                  <a:pt x="64648" y="26898"/>
                  <a:pt x="58454" y="23390"/>
                  <a:pt x="51514" y="22644"/>
                </a:cubicBezTo>
                <a:cubicBezTo>
                  <a:pt x="50544" y="22494"/>
                  <a:pt x="49499" y="22420"/>
                  <a:pt x="48454" y="22420"/>
                </a:cubicBezTo>
                <a:close/>
              </a:path>
            </a:pathLst>
          </a:custGeom>
          <a:solidFill>
            <a:schemeClr val="tx1"/>
          </a:solidFill>
          <a:ln w="7457"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7" name="25 Rectángulo">
            <a:extLst>
              <a:ext uri="{FF2B5EF4-FFF2-40B4-BE49-F238E27FC236}">
                <a16:creationId xmlns:a16="http://schemas.microsoft.com/office/drawing/2014/main" id="{FE3AA587-83FF-48CA-92AF-F53C86482CD0}"/>
              </a:ext>
            </a:extLst>
          </p:cNvPr>
          <p:cNvSpPr/>
          <p:nvPr/>
        </p:nvSpPr>
        <p:spPr>
          <a:xfrm>
            <a:off x="6528992" y="4471458"/>
            <a:ext cx="947593" cy="37082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616365"/>
                </a:solidFill>
                <a:effectLst/>
                <a:uLnTx/>
                <a:uFillTx/>
                <a:latin typeface="Arial" panose="020B0604020202020204"/>
                <a:ea typeface="+mn-ea"/>
                <a:cs typeface="Gotham-Light"/>
              </a:rPr>
              <a:t>03</a:t>
            </a:r>
          </a:p>
        </p:txBody>
      </p:sp>
      <p:sp>
        <p:nvSpPr>
          <p:cNvPr id="28" name="Forma libre: forma 27">
            <a:extLst>
              <a:ext uri="{FF2B5EF4-FFF2-40B4-BE49-F238E27FC236}">
                <a16:creationId xmlns:a16="http://schemas.microsoft.com/office/drawing/2014/main" id="{6951F0D0-2AE9-4AB6-B0F8-887A10A4BD5A}"/>
              </a:ext>
            </a:extLst>
          </p:cNvPr>
          <p:cNvSpPr/>
          <p:nvPr/>
        </p:nvSpPr>
        <p:spPr>
          <a:xfrm>
            <a:off x="6729934" y="4195455"/>
            <a:ext cx="912467" cy="912465"/>
          </a:xfrm>
          <a:custGeom>
            <a:avLst/>
            <a:gdLst>
              <a:gd name="connsiteX0" fmla="*/ 746246 w 746245"/>
              <a:gd name="connsiteY0" fmla="*/ 373123 h 746245"/>
              <a:gd name="connsiteX1" fmla="*/ 373123 w 746245"/>
              <a:gd name="connsiteY1" fmla="*/ 746246 h 746245"/>
              <a:gd name="connsiteX2" fmla="*/ 0 w 746245"/>
              <a:gd name="connsiteY2" fmla="*/ 373123 h 746245"/>
              <a:gd name="connsiteX3" fmla="*/ 373123 w 746245"/>
              <a:gd name="connsiteY3" fmla="*/ 0 h 746245"/>
              <a:gd name="connsiteX4" fmla="*/ 746246 w 746245"/>
              <a:gd name="connsiteY4" fmla="*/ 373123 h 7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45" h="746245">
                <a:moveTo>
                  <a:pt x="746246" y="373123"/>
                </a:moveTo>
                <a:cubicBezTo>
                  <a:pt x="746246" y="579193"/>
                  <a:pt x="579193" y="746246"/>
                  <a:pt x="373123" y="746246"/>
                </a:cubicBezTo>
                <a:cubicBezTo>
                  <a:pt x="167053" y="746246"/>
                  <a:pt x="0" y="579193"/>
                  <a:pt x="0" y="373123"/>
                </a:cubicBezTo>
                <a:cubicBezTo>
                  <a:pt x="0" y="167053"/>
                  <a:pt x="167053" y="0"/>
                  <a:pt x="373123" y="0"/>
                </a:cubicBezTo>
                <a:cubicBezTo>
                  <a:pt x="579193" y="0"/>
                  <a:pt x="746246" y="167053"/>
                  <a:pt x="746246" y="373123"/>
                </a:cubicBezTo>
                <a:close/>
              </a:path>
            </a:pathLst>
          </a:custGeom>
          <a:solidFill>
            <a:schemeClr val="accent3"/>
          </a:solidFill>
          <a:ln w="7457"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solidFill>
                <a:effectLst/>
                <a:uLnTx/>
                <a:uFillTx/>
                <a:latin typeface="Arial" panose="020B0604020202020204"/>
                <a:ea typeface="+mn-ea"/>
                <a:cs typeface="+mn-cs"/>
              </a:rPr>
              <a:t>03</a:t>
            </a:r>
          </a:p>
        </p:txBody>
      </p:sp>
      <p:sp>
        <p:nvSpPr>
          <p:cNvPr id="29" name="CuadroTexto 28">
            <a:extLst>
              <a:ext uri="{FF2B5EF4-FFF2-40B4-BE49-F238E27FC236}">
                <a16:creationId xmlns:a16="http://schemas.microsoft.com/office/drawing/2014/main" id="{4EDF1F55-2AEB-49D9-8D9B-912929A751E5}"/>
              </a:ext>
            </a:extLst>
          </p:cNvPr>
          <p:cNvSpPr txBox="1"/>
          <p:nvPr/>
        </p:nvSpPr>
        <p:spPr>
          <a:xfrm>
            <a:off x="1379123" y="3465198"/>
            <a:ext cx="1658947" cy="584775"/>
          </a:xfrm>
          <a:prstGeom prst="rect">
            <a:avLst/>
          </a:prstGeom>
          <a:noFill/>
        </p:spPr>
        <p:txBody>
          <a:bodyPr wrap="square" rtlCol="0" anchor="ctr">
            <a:spAutoFit/>
          </a:bodyPr>
          <a:lstStyle/>
          <a:p>
            <a:pPr algn="ctr"/>
            <a:r>
              <a:rPr lang="en-US" sz="1600" dirty="0"/>
              <a:t>Si è </a:t>
            </a:r>
            <a:r>
              <a:rPr lang="en-US" sz="1600" dirty="0" err="1"/>
              <a:t>comprato</a:t>
            </a:r>
            <a:r>
              <a:rPr lang="en-US" sz="1600" dirty="0"/>
              <a:t> </a:t>
            </a:r>
            <a:r>
              <a:rPr lang="en-US" sz="1600" dirty="0" err="1"/>
              <a:t>meno</a:t>
            </a:r>
            <a:r>
              <a:rPr lang="en-US" sz="1600" dirty="0"/>
              <a:t> </a:t>
            </a:r>
            <a:r>
              <a:rPr lang="en-US" sz="1600" dirty="0" err="1"/>
              <a:t>prodotti</a:t>
            </a:r>
            <a:endParaRPr lang="en-US" sz="1600" dirty="0"/>
          </a:p>
        </p:txBody>
      </p:sp>
      <p:sp>
        <p:nvSpPr>
          <p:cNvPr id="32" name="Arco 31">
            <a:extLst>
              <a:ext uri="{FF2B5EF4-FFF2-40B4-BE49-F238E27FC236}">
                <a16:creationId xmlns:a16="http://schemas.microsoft.com/office/drawing/2014/main" id="{CC661858-D87A-43C5-8B83-81DD8010C440}"/>
              </a:ext>
            </a:extLst>
          </p:cNvPr>
          <p:cNvSpPr/>
          <p:nvPr/>
        </p:nvSpPr>
        <p:spPr>
          <a:xfrm>
            <a:off x="838384" y="2147841"/>
            <a:ext cx="2715686" cy="2715684"/>
          </a:xfrm>
          <a:prstGeom prst="arc">
            <a:avLst>
              <a:gd name="adj1" fmla="val 12728946"/>
              <a:gd name="adj2" fmla="val 20337365"/>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3" name="Arco 32">
            <a:extLst>
              <a:ext uri="{FF2B5EF4-FFF2-40B4-BE49-F238E27FC236}">
                <a16:creationId xmlns:a16="http://schemas.microsoft.com/office/drawing/2014/main" id="{0276C9ED-2163-40EB-AD57-0EDC972F614C}"/>
              </a:ext>
            </a:extLst>
          </p:cNvPr>
          <p:cNvSpPr/>
          <p:nvPr/>
        </p:nvSpPr>
        <p:spPr>
          <a:xfrm flipV="1">
            <a:off x="838384" y="2147841"/>
            <a:ext cx="2715686" cy="2715684"/>
          </a:xfrm>
          <a:prstGeom prst="arc">
            <a:avLst>
              <a:gd name="adj1" fmla="val 11110369"/>
              <a:gd name="adj2" fmla="val 69748"/>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4" name="Elipse 33">
            <a:extLst>
              <a:ext uri="{FF2B5EF4-FFF2-40B4-BE49-F238E27FC236}">
                <a16:creationId xmlns:a16="http://schemas.microsoft.com/office/drawing/2014/main" id="{8C97149F-7FCE-4E83-99D0-8AEFFDDE4EBB}"/>
              </a:ext>
            </a:extLst>
          </p:cNvPr>
          <p:cNvSpPr/>
          <p:nvPr/>
        </p:nvSpPr>
        <p:spPr>
          <a:xfrm>
            <a:off x="792468" y="3600652"/>
            <a:ext cx="115020" cy="11501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5" name="Elipse 34">
            <a:extLst>
              <a:ext uri="{FF2B5EF4-FFF2-40B4-BE49-F238E27FC236}">
                <a16:creationId xmlns:a16="http://schemas.microsoft.com/office/drawing/2014/main" id="{AEC93E08-2177-47C3-BB33-8F6461816BB7}"/>
              </a:ext>
            </a:extLst>
          </p:cNvPr>
          <p:cNvSpPr/>
          <p:nvPr/>
        </p:nvSpPr>
        <p:spPr>
          <a:xfrm>
            <a:off x="2097921" y="4786479"/>
            <a:ext cx="169880" cy="16987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6" name="Arco 35">
            <a:extLst>
              <a:ext uri="{FF2B5EF4-FFF2-40B4-BE49-F238E27FC236}">
                <a16:creationId xmlns:a16="http://schemas.microsoft.com/office/drawing/2014/main" id="{9DAC03F9-748D-41B6-A7F5-090C51E6DC26}"/>
              </a:ext>
            </a:extLst>
          </p:cNvPr>
          <p:cNvSpPr/>
          <p:nvPr/>
        </p:nvSpPr>
        <p:spPr>
          <a:xfrm flipV="1">
            <a:off x="3559121" y="2164006"/>
            <a:ext cx="2715686" cy="2715684"/>
          </a:xfrm>
          <a:prstGeom prst="arc">
            <a:avLst>
              <a:gd name="adj1" fmla="val 11858340"/>
              <a:gd name="adj2" fmla="val 20074822"/>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7" name="Elipse 36">
            <a:extLst>
              <a:ext uri="{FF2B5EF4-FFF2-40B4-BE49-F238E27FC236}">
                <a16:creationId xmlns:a16="http://schemas.microsoft.com/office/drawing/2014/main" id="{746A2807-9720-4161-BF22-E2CA29867EC4}"/>
              </a:ext>
            </a:extLst>
          </p:cNvPr>
          <p:cNvSpPr/>
          <p:nvPr/>
        </p:nvSpPr>
        <p:spPr>
          <a:xfrm>
            <a:off x="4818994" y="4786479"/>
            <a:ext cx="169880" cy="16987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8" name="Elipse 37">
            <a:extLst>
              <a:ext uri="{FF2B5EF4-FFF2-40B4-BE49-F238E27FC236}">
                <a16:creationId xmlns:a16="http://schemas.microsoft.com/office/drawing/2014/main" id="{17DB912D-BBF2-45C5-A147-92EADB12E5CF}"/>
              </a:ext>
            </a:extLst>
          </p:cNvPr>
          <p:cNvSpPr/>
          <p:nvPr/>
        </p:nvSpPr>
        <p:spPr>
          <a:xfrm>
            <a:off x="4691659" y="2122493"/>
            <a:ext cx="115020" cy="11501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39" name="Arco 38">
            <a:extLst>
              <a:ext uri="{FF2B5EF4-FFF2-40B4-BE49-F238E27FC236}">
                <a16:creationId xmlns:a16="http://schemas.microsoft.com/office/drawing/2014/main" id="{020CFC14-E48E-448D-8ADC-C26040D3D009}"/>
              </a:ext>
            </a:extLst>
          </p:cNvPr>
          <p:cNvSpPr/>
          <p:nvPr/>
        </p:nvSpPr>
        <p:spPr>
          <a:xfrm>
            <a:off x="6262084" y="2147841"/>
            <a:ext cx="2715686" cy="2715684"/>
          </a:xfrm>
          <a:prstGeom prst="arc">
            <a:avLst>
              <a:gd name="adj1" fmla="val 12728946"/>
              <a:gd name="adj2" fmla="val 20337365"/>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0" name="Arco 39">
            <a:extLst>
              <a:ext uri="{FF2B5EF4-FFF2-40B4-BE49-F238E27FC236}">
                <a16:creationId xmlns:a16="http://schemas.microsoft.com/office/drawing/2014/main" id="{D47574DA-F090-457D-BEBE-911FDBE4C889}"/>
              </a:ext>
            </a:extLst>
          </p:cNvPr>
          <p:cNvSpPr/>
          <p:nvPr/>
        </p:nvSpPr>
        <p:spPr>
          <a:xfrm flipV="1">
            <a:off x="6262084" y="2147841"/>
            <a:ext cx="2715686" cy="2715684"/>
          </a:xfrm>
          <a:prstGeom prst="arc">
            <a:avLst>
              <a:gd name="adj1" fmla="val 11110369"/>
              <a:gd name="adj2" fmla="val 13267737"/>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1" name="Elipse 40">
            <a:extLst>
              <a:ext uri="{FF2B5EF4-FFF2-40B4-BE49-F238E27FC236}">
                <a16:creationId xmlns:a16="http://schemas.microsoft.com/office/drawing/2014/main" id="{67C2C48F-FFA0-4AD3-B615-7A4A2DCDBD7B}"/>
              </a:ext>
            </a:extLst>
          </p:cNvPr>
          <p:cNvSpPr/>
          <p:nvPr/>
        </p:nvSpPr>
        <p:spPr>
          <a:xfrm>
            <a:off x="6211833" y="3503087"/>
            <a:ext cx="115020" cy="11501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2" name="Elipse 41">
            <a:extLst>
              <a:ext uri="{FF2B5EF4-FFF2-40B4-BE49-F238E27FC236}">
                <a16:creationId xmlns:a16="http://schemas.microsoft.com/office/drawing/2014/main" id="{06352598-823E-4CC4-AAD9-25E1F93D8549}"/>
              </a:ext>
            </a:extLst>
          </p:cNvPr>
          <p:cNvSpPr/>
          <p:nvPr/>
        </p:nvSpPr>
        <p:spPr>
          <a:xfrm>
            <a:off x="7534987" y="4786479"/>
            <a:ext cx="169880" cy="16987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4" name="Arco 43">
            <a:extLst>
              <a:ext uri="{FF2B5EF4-FFF2-40B4-BE49-F238E27FC236}">
                <a16:creationId xmlns:a16="http://schemas.microsoft.com/office/drawing/2014/main" id="{67D0ED7A-440B-40C8-BCD3-9EEDD0D26AFA}"/>
              </a:ext>
            </a:extLst>
          </p:cNvPr>
          <p:cNvSpPr/>
          <p:nvPr/>
        </p:nvSpPr>
        <p:spPr>
          <a:xfrm flipH="1" flipV="1">
            <a:off x="6262084" y="2147841"/>
            <a:ext cx="2715686" cy="2715684"/>
          </a:xfrm>
          <a:prstGeom prst="arc">
            <a:avLst>
              <a:gd name="adj1" fmla="val 10746223"/>
              <a:gd name="adj2" fmla="val 16000189"/>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5" name="Elipse 44">
            <a:extLst>
              <a:ext uri="{FF2B5EF4-FFF2-40B4-BE49-F238E27FC236}">
                <a16:creationId xmlns:a16="http://schemas.microsoft.com/office/drawing/2014/main" id="{2BBF9C68-1F9D-47E5-8EEC-9353EE4ADD88}"/>
              </a:ext>
            </a:extLst>
          </p:cNvPr>
          <p:cNvSpPr/>
          <p:nvPr/>
        </p:nvSpPr>
        <p:spPr>
          <a:xfrm>
            <a:off x="3493197" y="3413049"/>
            <a:ext cx="115020" cy="11501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1" name="Triángulo isósceles 50">
            <a:extLst>
              <a:ext uri="{FF2B5EF4-FFF2-40B4-BE49-F238E27FC236}">
                <a16:creationId xmlns:a16="http://schemas.microsoft.com/office/drawing/2014/main" id="{13DBC9C3-FC26-491B-B2B7-A73E36A4FD38}"/>
              </a:ext>
            </a:extLst>
          </p:cNvPr>
          <p:cNvSpPr/>
          <p:nvPr/>
        </p:nvSpPr>
        <p:spPr>
          <a:xfrm rot="2871542">
            <a:off x="3908499" y="2428913"/>
            <a:ext cx="178467" cy="199824"/>
          </a:xfrm>
          <a:prstGeom prst="triangl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2" name="Triángulo isósceles 51">
            <a:extLst>
              <a:ext uri="{FF2B5EF4-FFF2-40B4-BE49-F238E27FC236}">
                <a16:creationId xmlns:a16="http://schemas.microsoft.com/office/drawing/2014/main" id="{526D5CA4-0381-413D-BC3D-CF1F23637EF6}"/>
              </a:ext>
            </a:extLst>
          </p:cNvPr>
          <p:cNvSpPr/>
          <p:nvPr/>
        </p:nvSpPr>
        <p:spPr>
          <a:xfrm rot="8083031">
            <a:off x="6538838" y="4319374"/>
            <a:ext cx="178467" cy="199824"/>
          </a:xfrm>
          <a:prstGeom prst="triangl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3" name="Marcador de contenido 2">
            <a:extLst>
              <a:ext uri="{FF2B5EF4-FFF2-40B4-BE49-F238E27FC236}">
                <a16:creationId xmlns:a16="http://schemas.microsoft.com/office/drawing/2014/main" id="{A3F25323-1324-43EE-A791-6AC2D6AD8A4C}"/>
              </a:ext>
            </a:extLst>
          </p:cNvPr>
          <p:cNvSpPr txBox="1">
            <a:spLocks/>
          </p:cNvSpPr>
          <p:nvPr/>
        </p:nvSpPr>
        <p:spPr>
          <a:xfrm>
            <a:off x="1434484" y="2838365"/>
            <a:ext cx="1504685" cy="238386"/>
          </a:xfrm>
          <a:prstGeom prst="rect">
            <a:avLst/>
          </a:prstGeom>
        </p:spPr>
        <p:txBody>
          <a:bodyPr vert="horz" lIns="62215" tIns="31107" rIns="62215" bIns="31107" rtlCol="0" anchor="ctr">
            <a:noAutofit/>
          </a:bodyPr>
          <a:lstStyle>
            <a:defPPr>
              <a:defRPr lang="es-ES"/>
            </a:defPPr>
            <a:lvl1pPr indent="0" algn="ctr" defTabSz="914354">
              <a:lnSpc>
                <a:spcPct val="100000"/>
              </a:lnSpc>
              <a:spcBef>
                <a:spcPts val="500"/>
              </a:spcBef>
              <a:buSzPct val="90000"/>
              <a:buFont typeface=".PingFangSC-Regular" charset="-122"/>
              <a:buNone/>
              <a:defRPr sz="2133" b="0" i="0">
                <a:solidFill>
                  <a:schemeClr val="accent3"/>
                </a:solidFill>
                <a:latin typeface="Volvo Sans Pro Light" charset="0"/>
                <a:ea typeface="Volvo Sans Pro Light" charset="0"/>
                <a:cs typeface="Volvo Sans Pro Light" charset="0"/>
              </a:defRPr>
            </a:lvl1pPr>
            <a:lvl2pPr marL="685766" indent="-228589" defTabSz="914354">
              <a:lnSpc>
                <a:spcPct val="90000"/>
              </a:lnSpc>
              <a:spcBef>
                <a:spcPts val="500"/>
              </a:spcBef>
              <a:buSzPct val="90000"/>
              <a:buFont typeface=".PingFangSC-Regular" charset="-122"/>
              <a:buChar char="﹣"/>
              <a:defRPr sz="1600" b="0" i="0">
                <a:latin typeface="Volvo Sans Pro Light" charset="0"/>
                <a:ea typeface="Volvo Sans Pro Light" charset="0"/>
                <a:cs typeface="Volvo Sans Pro Light" charset="0"/>
              </a:defRPr>
            </a:lvl2pPr>
            <a:lvl3pPr marL="1142942" indent="-228589" defTabSz="914354">
              <a:lnSpc>
                <a:spcPct val="90000"/>
              </a:lnSpc>
              <a:spcBef>
                <a:spcPts val="500"/>
              </a:spcBef>
              <a:buSzPct val="90000"/>
              <a:buFont typeface=".PingFangSC-Regular" charset="-122"/>
              <a:buChar char="﹣"/>
              <a:defRPr sz="1467" b="0" i="0">
                <a:latin typeface="Volvo Sans Pro Light" charset="0"/>
                <a:ea typeface="Volvo Sans Pro Light" charset="0"/>
                <a:cs typeface="Volvo Sans Pro Light" charset="0"/>
              </a:defRPr>
            </a:lvl3pPr>
            <a:lvl4pPr marL="1600120" indent="-228589" defTabSz="914354">
              <a:lnSpc>
                <a:spcPct val="90000"/>
              </a:lnSpc>
              <a:spcBef>
                <a:spcPts val="500"/>
              </a:spcBef>
              <a:buSzPct val="90000"/>
              <a:buFont typeface=".PingFangSC-Regular" charset="-122"/>
              <a:buChar char="﹣"/>
              <a:defRPr sz="1400" b="0" i="0">
                <a:latin typeface="Volvo Sans Pro Light" charset="0"/>
                <a:ea typeface="Volvo Sans Pro Light" charset="0"/>
                <a:cs typeface="Volvo Sans Pro Light" charset="0"/>
              </a:defRPr>
            </a:lvl4pPr>
            <a:lvl5pPr marL="2057298" indent="-228589" defTabSz="914354">
              <a:lnSpc>
                <a:spcPct val="90000"/>
              </a:lnSpc>
              <a:spcBef>
                <a:spcPts val="500"/>
              </a:spcBef>
              <a:buSzPct val="90000"/>
              <a:buFont typeface=".PingFangSC-Regular" charset="-122"/>
              <a:buChar char="﹣"/>
              <a:defRPr sz="1400" b="0" i="0">
                <a:latin typeface="Volvo Sans Pro Light" charset="0"/>
                <a:ea typeface="Volvo Sans Pro Light" charset="0"/>
                <a:cs typeface="Volvo Sans Pro Light" charset="0"/>
              </a:defRPr>
            </a:lvl5pPr>
            <a:lvl6pPr marL="2514474" indent="-228589" defTabSz="914354">
              <a:lnSpc>
                <a:spcPct val="90000"/>
              </a:lnSpc>
              <a:spcBef>
                <a:spcPts val="500"/>
              </a:spcBef>
              <a:buFont typeface="Arial" panose="020B0604020202020204" pitchFamily="34" charset="0"/>
              <a:buChar char="•"/>
              <a:defRPr sz="1800"/>
            </a:lvl6pPr>
            <a:lvl7pPr marL="2971652" indent="-228589" defTabSz="914354">
              <a:lnSpc>
                <a:spcPct val="90000"/>
              </a:lnSpc>
              <a:spcBef>
                <a:spcPts val="500"/>
              </a:spcBef>
              <a:buFont typeface="Arial" panose="020B0604020202020204" pitchFamily="34" charset="0"/>
              <a:buChar char="•"/>
              <a:defRPr sz="1800"/>
            </a:lvl7pPr>
            <a:lvl8pPr marL="3428829" indent="-228589" defTabSz="914354">
              <a:lnSpc>
                <a:spcPct val="90000"/>
              </a:lnSpc>
              <a:spcBef>
                <a:spcPts val="500"/>
              </a:spcBef>
              <a:buFont typeface="Arial" panose="020B0604020202020204" pitchFamily="34" charset="0"/>
              <a:buChar char="•"/>
              <a:defRPr sz="1800"/>
            </a:lvl8pPr>
            <a:lvl9pPr marL="3886006" indent="-228589" defTabSz="914354">
              <a:lnSpc>
                <a:spcPct val="90000"/>
              </a:lnSpc>
              <a:spcBef>
                <a:spcPts val="500"/>
              </a:spcBef>
              <a:buFont typeface="Arial" panose="020B0604020202020204" pitchFamily="34" charset="0"/>
              <a:buChar char="•"/>
              <a:defRPr sz="1800"/>
            </a:lvl9pPr>
          </a:lstStyle>
          <a:p>
            <a:pPr marL="0" marR="0" lvl="0" indent="0" algn="ctr" defTabSz="914354" rtl="0" eaLnBrk="1" fontAlgn="auto" latinLnBrk="0" hangingPunct="1">
              <a:lnSpc>
                <a:spcPct val="100000"/>
              </a:lnSpc>
              <a:spcBef>
                <a:spcPts val="500"/>
              </a:spcBef>
              <a:spcAft>
                <a:spcPts val="0"/>
              </a:spcAft>
              <a:buClrTx/>
              <a:buSzPct val="90000"/>
              <a:buFont typeface=".PingFangSC-Regular" charset="-122"/>
              <a:buNone/>
              <a:tabLst/>
              <a:defRPr/>
            </a:pPr>
            <a:r>
              <a:rPr kumimoji="0" lang="en-US" sz="1400" b="1" i="0" u="none" strike="noStrike" kern="1200" cap="none" spc="0" normalizeH="0" baseline="0" dirty="0" err="1">
                <a:ln>
                  <a:noFill/>
                </a:ln>
                <a:solidFill>
                  <a:srgbClr val="009FDA"/>
                </a:solidFill>
                <a:effectLst/>
                <a:uLnTx/>
                <a:uFillTx/>
                <a:latin typeface="Arial" panose="020B0604020202020204"/>
              </a:rPr>
              <a:t>Scaffale</a:t>
            </a:r>
            <a:endParaRPr kumimoji="0" lang="en-US" sz="1400" b="1" i="0" u="none" strike="noStrike" kern="1200" cap="none" spc="0" normalizeH="0" baseline="0" dirty="0">
              <a:ln>
                <a:noFill/>
              </a:ln>
              <a:solidFill>
                <a:srgbClr val="009FDA"/>
              </a:solidFill>
              <a:effectLst/>
              <a:uLnTx/>
              <a:uFillTx/>
              <a:latin typeface="Arial" panose="020B0604020202020204"/>
            </a:endParaRPr>
          </a:p>
        </p:txBody>
      </p:sp>
      <p:sp>
        <p:nvSpPr>
          <p:cNvPr id="54" name="Marcador de contenido 2">
            <a:extLst>
              <a:ext uri="{FF2B5EF4-FFF2-40B4-BE49-F238E27FC236}">
                <a16:creationId xmlns:a16="http://schemas.microsoft.com/office/drawing/2014/main" id="{50D21DEA-5399-4350-A22D-E6C3C9D6E441}"/>
              </a:ext>
            </a:extLst>
          </p:cNvPr>
          <p:cNvSpPr txBox="1">
            <a:spLocks/>
          </p:cNvSpPr>
          <p:nvPr/>
        </p:nvSpPr>
        <p:spPr>
          <a:xfrm>
            <a:off x="6784724" y="2838365"/>
            <a:ext cx="1715354" cy="238386"/>
          </a:xfrm>
          <a:prstGeom prst="rect">
            <a:avLst/>
          </a:prstGeom>
        </p:spPr>
        <p:txBody>
          <a:bodyPr vert="horz" lIns="62215" tIns="31107" rIns="62215" bIns="31107" rtlCol="0" anchor="ctr">
            <a:noAutofit/>
          </a:bodyPr>
          <a:lstStyle>
            <a:lvl1pPr marL="228589" indent="-228589" algn="l" defTabSz="914354" rtl="0" eaLnBrk="1" latinLnBrk="0" hangingPunct="1">
              <a:lnSpc>
                <a:spcPct val="90000"/>
              </a:lnSpc>
              <a:spcBef>
                <a:spcPts val="1000"/>
              </a:spcBef>
              <a:buSzPct val="90000"/>
              <a:buFont typeface=".PingFangSC-Regular" charset="-122"/>
              <a:buChar char="﹣"/>
              <a:defRPr sz="2133" b="0" i="0" kern="1200">
                <a:solidFill>
                  <a:schemeClr val="tx1"/>
                </a:solidFill>
                <a:latin typeface="Volvo Sans Pro Light" charset="0"/>
                <a:ea typeface="Volvo Sans Pro Light" charset="0"/>
                <a:cs typeface="Volvo Sans Pro Light" charset="0"/>
              </a:defRPr>
            </a:lvl1pPr>
            <a:lvl2pPr marL="685766" indent="-228589" algn="l" defTabSz="914354" rtl="0" eaLnBrk="1" latinLnBrk="0" hangingPunct="1">
              <a:lnSpc>
                <a:spcPct val="90000"/>
              </a:lnSpc>
              <a:spcBef>
                <a:spcPts val="500"/>
              </a:spcBef>
              <a:buSzPct val="90000"/>
              <a:buFont typeface=".PingFangSC-Regular" charset="-122"/>
              <a:buChar char="﹣"/>
              <a:defRPr sz="1600" b="0" i="0" kern="1200">
                <a:solidFill>
                  <a:schemeClr val="tx1"/>
                </a:solidFill>
                <a:latin typeface="Volvo Sans Pro Light" charset="0"/>
                <a:ea typeface="Volvo Sans Pro Light" charset="0"/>
                <a:cs typeface="Volvo Sans Pro Light" charset="0"/>
              </a:defRPr>
            </a:lvl2pPr>
            <a:lvl3pPr marL="1142942" indent="-228589" algn="l" defTabSz="914354" rtl="0" eaLnBrk="1" latinLnBrk="0" hangingPunct="1">
              <a:lnSpc>
                <a:spcPct val="90000"/>
              </a:lnSpc>
              <a:spcBef>
                <a:spcPts val="500"/>
              </a:spcBef>
              <a:buSzPct val="90000"/>
              <a:buFont typeface=".PingFangSC-Regular" charset="-122"/>
              <a:buChar char="﹣"/>
              <a:defRPr sz="1467" b="0" i="0" kern="1200">
                <a:solidFill>
                  <a:schemeClr val="tx1"/>
                </a:solidFill>
                <a:latin typeface="Volvo Sans Pro Light" charset="0"/>
                <a:ea typeface="Volvo Sans Pro Light" charset="0"/>
                <a:cs typeface="Volvo Sans Pro Light" charset="0"/>
              </a:defRPr>
            </a:lvl3pPr>
            <a:lvl4pPr marL="1600120" indent="-228589" algn="l" defTabSz="914354" rtl="0" eaLnBrk="1" latinLnBrk="0" hangingPunct="1">
              <a:lnSpc>
                <a:spcPct val="90000"/>
              </a:lnSpc>
              <a:spcBef>
                <a:spcPts val="500"/>
              </a:spcBef>
              <a:buSzPct val="90000"/>
              <a:buFont typeface=".PingFangSC-Regular" charset="-122"/>
              <a:buChar char="﹣"/>
              <a:defRPr sz="1400" b="0" i="0" kern="1200">
                <a:solidFill>
                  <a:schemeClr val="tx1"/>
                </a:solidFill>
                <a:latin typeface="Volvo Sans Pro Light" charset="0"/>
                <a:ea typeface="Volvo Sans Pro Light" charset="0"/>
                <a:cs typeface="Volvo Sans Pro Light" charset="0"/>
              </a:defRPr>
            </a:lvl4pPr>
            <a:lvl5pPr marL="2057298" indent="-228589" algn="l" defTabSz="914354" rtl="0" eaLnBrk="1" latinLnBrk="0" hangingPunct="1">
              <a:lnSpc>
                <a:spcPct val="90000"/>
              </a:lnSpc>
              <a:spcBef>
                <a:spcPts val="500"/>
              </a:spcBef>
              <a:buSzPct val="90000"/>
              <a:buFont typeface=".PingFangSC-Regular" charset="-122"/>
              <a:buChar char="﹣"/>
              <a:defRPr sz="1400" b="0" i="0" kern="1200">
                <a:solidFill>
                  <a:schemeClr val="tx1"/>
                </a:solidFill>
                <a:latin typeface="Volvo Sans Pro Light" charset="0"/>
                <a:ea typeface="Volvo Sans Pro Light" charset="0"/>
                <a:cs typeface="Volvo Sans Pro Ligh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340"/>
              </a:spcBef>
              <a:spcAft>
                <a:spcPts val="0"/>
              </a:spcAft>
              <a:buClrTx/>
              <a:buSzPct val="90000"/>
              <a:buFont typeface=".PingFangSC-Regular" charset="-122"/>
              <a:buNone/>
              <a:tabLst/>
              <a:defRPr/>
            </a:pPr>
            <a:r>
              <a:rPr kumimoji="0" lang="en-US" sz="1400" b="1" i="0" u="none" strike="noStrike" kern="1200" cap="none" spc="0" normalizeH="0" baseline="0" dirty="0" err="1">
                <a:ln>
                  <a:noFill/>
                </a:ln>
                <a:solidFill>
                  <a:srgbClr val="C9DD03"/>
                </a:solidFill>
                <a:effectLst/>
                <a:uLnTx/>
                <a:uFillTx/>
                <a:latin typeface="Arial" panose="020B0604020202020204"/>
              </a:rPr>
              <a:t>Controcifra</a:t>
            </a:r>
            <a:endParaRPr kumimoji="0" lang="en-US" sz="1400" b="1" i="0" u="none" strike="noStrike" kern="1200" cap="none" spc="0" normalizeH="0" baseline="0" dirty="0">
              <a:ln>
                <a:noFill/>
              </a:ln>
              <a:solidFill>
                <a:srgbClr val="C9DD03"/>
              </a:solidFill>
              <a:effectLst/>
              <a:uLnTx/>
              <a:uFillTx/>
              <a:latin typeface="Arial" panose="020B0604020202020204"/>
            </a:endParaRPr>
          </a:p>
        </p:txBody>
      </p:sp>
      <p:sp>
        <p:nvSpPr>
          <p:cNvPr id="55" name="Marcador de contenido 2">
            <a:extLst>
              <a:ext uri="{FF2B5EF4-FFF2-40B4-BE49-F238E27FC236}">
                <a16:creationId xmlns:a16="http://schemas.microsoft.com/office/drawing/2014/main" id="{53452C36-8C3C-4E87-A312-561881178A05}"/>
              </a:ext>
            </a:extLst>
          </p:cNvPr>
          <p:cNvSpPr txBox="1">
            <a:spLocks/>
          </p:cNvSpPr>
          <p:nvPr/>
        </p:nvSpPr>
        <p:spPr>
          <a:xfrm>
            <a:off x="4021242" y="2855926"/>
            <a:ext cx="1686830" cy="238385"/>
          </a:xfrm>
          <a:prstGeom prst="rect">
            <a:avLst/>
          </a:prstGeom>
        </p:spPr>
        <p:txBody>
          <a:bodyPr vert="horz" lIns="62215" tIns="31107" rIns="62215" bIns="31107" rtlCol="0" anchor="ctr">
            <a:noAutofit/>
          </a:bodyPr>
          <a:lstStyle>
            <a:lvl1pPr marL="228589" indent="-228589" algn="l" defTabSz="914354" rtl="0" eaLnBrk="1" latinLnBrk="0" hangingPunct="1">
              <a:lnSpc>
                <a:spcPct val="90000"/>
              </a:lnSpc>
              <a:spcBef>
                <a:spcPts val="1000"/>
              </a:spcBef>
              <a:buSzPct val="90000"/>
              <a:buFont typeface=".PingFangSC-Regular" charset="-122"/>
              <a:buChar char="﹣"/>
              <a:defRPr sz="2133" b="0" i="0" kern="1200">
                <a:solidFill>
                  <a:schemeClr val="tx1"/>
                </a:solidFill>
                <a:latin typeface="Volvo Sans Pro Light" charset="0"/>
                <a:ea typeface="Volvo Sans Pro Light" charset="0"/>
                <a:cs typeface="Volvo Sans Pro Light" charset="0"/>
              </a:defRPr>
            </a:lvl1pPr>
            <a:lvl2pPr marL="685766" indent="-228589" algn="l" defTabSz="914354" rtl="0" eaLnBrk="1" latinLnBrk="0" hangingPunct="1">
              <a:lnSpc>
                <a:spcPct val="90000"/>
              </a:lnSpc>
              <a:spcBef>
                <a:spcPts val="500"/>
              </a:spcBef>
              <a:buSzPct val="90000"/>
              <a:buFont typeface=".PingFangSC-Regular" charset="-122"/>
              <a:buChar char="﹣"/>
              <a:defRPr sz="1600" b="0" i="0" kern="1200">
                <a:solidFill>
                  <a:schemeClr val="tx1"/>
                </a:solidFill>
                <a:latin typeface="Volvo Sans Pro Light" charset="0"/>
                <a:ea typeface="Volvo Sans Pro Light" charset="0"/>
                <a:cs typeface="Volvo Sans Pro Light" charset="0"/>
              </a:defRPr>
            </a:lvl2pPr>
            <a:lvl3pPr marL="1142942" indent="-228589" algn="l" defTabSz="914354" rtl="0" eaLnBrk="1" latinLnBrk="0" hangingPunct="1">
              <a:lnSpc>
                <a:spcPct val="90000"/>
              </a:lnSpc>
              <a:spcBef>
                <a:spcPts val="500"/>
              </a:spcBef>
              <a:buSzPct val="90000"/>
              <a:buFont typeface=".PingFangSC-Regular" charset="-122"/>
              <a:buChar char="﹣"/>
              <a:defRPr sz="1467" b="0" i="0" kern="1200">
                <a:solidFill>
                  <a:schemeClr val="tx1"/>
                </a:solidFill>
                <a:latin typeface="Volvo Sans Pro Light" charset="0"/>
                <a:ea typeface="Volvo Sans Pro Light" charset="0"/>
                <a:cs typeface="Volvo Sans Pro Light" charset="0"/>
              </a:defRPr>
            </a:lvl3pPr>
            <a:lvl4pPr marL="1600120" indent="-228589" algn="l" defTabSz="914354" rtl="0" eaLnBrk="1" latinLnBrk="0" hangingPunct="1">
              <a:lnSpc>
                <a:spcPct val="90000"/>
              </a:lnSpc>
              <a:spcBef>
                <a:spcPts val="500"/>
              </a:spcBef>
              <a:buSzPct val="90000"/>
              <a:buFont typeface=".PingFangSC-Regular" charset="-122"/>
              <a:buChar char="﹣"/>
              <a:defRPr sz="1400" b="0" i="0" kern="1200">
                <a:solidFill>
                  <a:schemeClr val="tx1"/>
                </a:solidFill>
                <a:latin typeface="Volvo Sans Pro Light" charset="0"/>
                <a:ea typeface="Volvo Sans Pro Light" charset="0"/>
                <a:cs typeface="Volvo Sans Pro Light" charset="0"/>
              </a:defRPr>
            </a:lvl4pPr>
            <a:lvl5pPr marL="2057298" indent="-228589" algn="l" defTabSz="914354" rtl="0" eaLnBrk="1" latinLnBrk="0" hangingPunct="1">
              <a:lnSpc>
                <a:spcPct val="90000"/>
              </a:lnSpc>
              <a:spcBef>
                <a:spcPts val="500"/>
              </a:spcBef>
              <a:buSzPct val="90000"/>
              <a:buFont typeface=".PingFangSC-Regular" charset="-122"/>
              <a:buChar char="﹣"/>
              <a:defRPr sz="1400" b="0" i="0" kern="1200">
                <a:solidFill>
                  <a:schemeClr val="tx1"/>
                </a:solidFill>
                <a:latin typeface="Volvo Sans Pro Light" charset="0"/>
                <a:ea typeface="Volvo Sans Pro Light" charset="0"/>
                <a:cs typeface="Volvo Sans Pro Ligh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340"/>
              </a:spcBef>
              <a:spcAft>
                <a:spcPts val="0"/>
              </a:spcAft>
              <a:buClrTx/>
              <a:buSzPct val="90000"/>
              <a:buFont typeface=".PingFangSC-Regular" charset="-122"/>
              <a:buNone/>
              <a:tabLst/>
              <a:defRPr/>
            </a:pPr>
            <a:r>
              <a:rPr kumimoji="0" lang="en-US" sz="1400" b="1" i="0" u="none" strike="noStrike" kern="1200" cap="none" spc="0" normalizeH="0" baseline="0" dirty="0" err="1">
                <a:ln>
                  <a:noFill/>
                </a:ln>
                <a:solidFill>
                  <a:srgbClr val="002776"/>
                </a:solidFill>
                <a:effectLst/>
                <a:uLnTx/>
                <a:uFillTx/>
                <a:latin typeface="Arial" panose="020B0604020202020204"/>
              </a:rPr>
              <a:t>Promozioni</a:t>
            </a:r>
            <a:endParaRPr kumimoji="0" lang="en-US" sz="1400" b="1" i="0" u="none" strike="noStrike" kern="1200" cap="none" spc="0" normalizeH="0" baseline="0" dirty="0">
              <a:ln>
                <a:noFill/>
              </a:ln>
              <a:solidFill>
                <a:srgbClr val="002776"/>
              </a:solidFill>
              <a:effectLst/>
              <a:uLnTx/>
              <a:uFillTx/>
              <a:latin typeface="Arial" panose="020B0604020202020204"/>
            </a:endParaRPr>
          </a:p>
        </p:txBody>
      </p:sp>
      <p:sp>
        <p:nvSpPr>
          <p:cNvPr id="56" name="CuadroTexto 55">
            <a:extLst>
              <a:ext uri="{FF2B5EF4-FFF2-40B4-BE49-F238E27FC236}">
                <a16:creationId xmlns:a16="http://schemas.microsoft.com/office/drawing/2014/main" id="{2E767C58-89C1-4F3B-A702-64A9F47A9062}"/>
              </a:ext>
            </a:extLst>
          </p:cNvPr>
          <p:cNvSpPr txBox="1"/>
          <p:nvPr/>
        </p:nvSpPr>
        <p:spPr>
          <a:xfrm>
            <a:off x="4020841" y="3465198"/>
            <a:ext cx="1758241" cy="584775"/>
          </a:xfrm>
          <a:prstGeom prst="rect">
            <a:avLst/>
          </a:prstGeom>
          <a:noFill/>
        </p:spPr>
        <p:txBody>
          <a:bodyPr wrap="square" rtlCol="0" anchor="ctr">
            <a:spAutoFit/>
          </a:bodyPr>
          <a:lstStyle/>
          <a:p>
            <a:pPr algn="ctr"/>
            <a:r>
              <a:rPr lang="en-US" sz="1600" dirty="0"/>
              <a:t>Si è </a:t>
            </a:r>
            <a:r>
              <a:rPr lang="en-US" sz="1600" dirty="0" err="1"/>
              <a:t>comprato</a:t>
            </a:r>
            <a:r>
              <a:rPr lang="en-US" sz="1600" dirty="0"/>
              <a:t> </a:t>
            </a:r>
            <a:r>
              <a:rPr lang="en-US" sz="1600" dirty="0" err="1"/>
              <a:t>meno</a:t>
            </a:r>
            <a:r>
              <a:rPr lang="en-US" sz="1600" dirty="0"/>
              <a:t> in </a:t>
            </a:r>
            <a:r>
              <a:rPr lang="en-US" sz="1600" dirty="0" err="1"/>
              <a:t>offerta</a:t>
            </a:r>
            <a:endParaRPr lang="en-US" sz="1600" dirty="0"/>
          </a:p>
        </p:txBody>
      </p:sp>
      <p:sp>
        <p:nvSpPr>
          <p:cNvPr id="57" name="CuadroTexto 56">
            <a:extLst>
              <a:ext uri="{FF2B5EF4-FFF2-40B4-BE49-F238E27FC236}">
                <a16:creationId xmlns:a16="http://schemas.microsoft.com/office/drawing/2014/main" id="{B077F923-0DD7-4A36-983C-222E89B6B73A}"/>
              </a:ext>
            </a:extLst>
          </p:cNvPr>
          <p:cNvSpPr txBox="1"/>
          <p:nvPr/>
        </p:nvSpPr>
        <p:spPr>
          <a:xfrm>
            <a:off x="6649627" y="3133856"/>
            <a:ext cx="1924030" cy="1077218"/>
          </a:xfrm>
          <a:prstGeom prst="rect">
            <a:avLst/>
          </a:prstGeom>
          <a:noFill/>
        </p:spPr>
        <p:txBody>
          <a:bodyPr wrap="square" rtlCol="0" anchor="ctr">
            <a:spAutoFit/>
          </a:bodyPr>
          <a:lstStyle/>
          <a:p>
            <a:pPr algn="ctr"/>
            <a:r>
              <a:rPr lang="en-US" sz="1600" dirty="0"/>
              <a:t>I </a:t>
            </a:r>
            <a:r>
              <a:rPr lang="en-US" sz="1600" dirty="0" err="1"/>
              <a:t>cali</a:t>
            </a:r>
            <a:r>
              <a:rPr lang="en-US" sz="1600" dirty="0"/>
              <a:t> non </a:t>
            </a:r>
            <a:r>
              <a:rPr lang="en-US" sz="1600" dirty="0" err="1"/>
              <a:t>sono</a:t>
            </a:r>
            <a:r>
              <a:rPr lang="en-US" sz="1600" dirty="0"/>
              <a:t> solo  vs il 2021 (</a:t>
            </a:r>
            <a:r>
              <a:rPr lang="en-US" sz="1600" dirty="0" err="1"/>
              <a:t>atteso</a:t>
            </a:r>
            <a:r>
              <a:rPr lang="en-US" sz="1600" dirty="0"/>
              <a:t>), ma </a:t>
            </a:r>
            <a:r>
              <a:rPr lang="en-US" sz="1600" dirty="0" err="1"/>
              <a:t>anche</a:t>
            </a:r>
            <a:r>
              <a:rPr lang="en-US" sz="1600" dirty="0"/>
              <a:t> vs il 2020</a:t>
            </a:r>
          </a:p>
        </p:txBody>
      </p:sp>
      <p:cxnSp>
        <p:nvCxnSpPr>
          <p:cNvPr id="58" name="Conector recto 57">
            <a:extLst>
              <a:ext uri="{FF2B5EF4-FFF2-40B4-BE49-F238E27FC236}">
                <a16:creationId xmlns:a16="http://schemas.microsoft.com/office/drawing/2014/main" id="{63BFF92B-F015-417D-8E00-A64B790DF554}"/>
              </a:ext>
            </a:extLst>
          </p:cNvPr>
          <p:cNvCxnSpPr>
            <a:cxnSpLocks/>
          </p:cNvCxnSpPr>
          <p:nvPr/>
        </p:nvCxnSpPr>
        <p:spPr>
          <a:xfrm>
            <a:off x="4788176" y="3210812"/>
            <a:ext cx="2235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8BD7D837-0C32-4DB6-AFC7-6141BEF564F7}"/>
              </a:ext>
            </a:extLst>
          </p:cNvPr>
          <p:cNvCxnSpPr>
            <a:cxnSpLocks/>
          </p:cNvCxnSpPr>
          <p:nvPr/>
        </p:nvCxnSpPr>
        <p:spPr>
          <a:xfrm>
            <a:off x="2097921" y="3210812"/>
            <a:ext cx="22357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4A6AEBC7-A40B-44C5-8402-669B6BE3AEC0}"/>
              </a:ext>
            </a:extLst>
          </p:cNvPr>
          <p:cNvCxnSpPr>
            <a:cxnSpLocks/>
          </p:cNvCxnSpPr>
          <p:nvPr/>
        </p:nvCxnSpPr>
        <p:spPr>
          <a:xfrm>
            <a:off x="7530615" y="3210812"/>
            <a:ext cx="22357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Arco 60">
            <a:extLst>
              <a:ext uri="{FF2B5EF4-FFF2-40B4-BE49-F238E27FC236}">
                <a16:creationId xmlns:a16="http://schemas.microsoft.com/office/drawing/2014/main" id="{AB65C1C7-B006-43B9-9641-B213C9048AD5}"/>
              </a:ext>
            </a:extLst>
          </p:cNvPr>
          <p:cNvSpPr/>
          <p:nvPr/>
        </p:nvSpPr>
        <p:spPr>
          <a:xfrm>
            <a:off x="8979768" y="2164006"/>
            <a:ext cx="2715686" cy="2715684"/>
          </a:xfrm>
          <a:prstGeom prst="arc">
            <a:avLst>
              <a:gd name="adj1" fmla="val 10979121"/>
              <a:gd name="adj2" fmla="val 21514999"/>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62" name="Elipse 61">
            <a:extLst>
              <a:ext uri="{FF2B5EF4-FFF2-40B4-BE49-F238E27FC236}">
                <a16:creationId xmlns:a16="http://schemas.microsoft.com/office/drawing/2014/main" id="{7E3AA8EB-A051-4CAE-8E05-FA0AF6BE3A91}"/>
              </a:ext>
            </a:extLst>
          </p:cNvPr>
          <p:cNvSpPr/>
          <p:nvPr/>
        </p:nvSpPr>
        <p:spPr>
          <a:xfrm>
            <a:off x="9217646" y="2401884"/>
            <a:ext cx="2239933" cy="2239931"/>
          </a:xfrm>
          <a:prstGeom prst="ellipse">
            <a:avLst/>
          </a:prstGeom>
          <a:solidFill>
            <a:schemeClr val="bg1"/>
          </a:solidFill>
          <a:ln w="28575" cap="flat">
            <a:noFill/>
            <a:prstDash val="solid"/>
            <a:miter lim="400000"/>
            <a:headEnd type="diamond" w="sm" len="sm"/>
            <a:tailEnd type="triangle"/>
          </a:ln>
          <a:effectLst>
            <a:outerShdw blurRad="431800" dist="203200" dir="5760000" sx="95000" sy="95000" algn="t" rotWithShape="0">
              <a:prstClr val="black">
                <a:alpha val="32000"/>
              </a:prstClr>
            </a:outerShdw>
          </a:effectLst>
          <a:sp3d/>
        </p:spPr>
        <p:style>
          <a:lnRef idx="0">
            <a:scrgbClr r="0" g="0" b="0"/>
          </a:lnRef>
          <a:fillRef idx="0">
            <a:scrgbClr r="0" g="0" b="0"/>
          </a:fillRef>
          <a:effectRef idx="0">
            <a:scrgbClr r="0" g="0" b="0"/>
          </a:effectRef>
          <a:fontRef idx="none"/>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63" name="Forma libre: forma 62">
            <a:extLst>
              <a:ext uri="{FF2B5EF4-FFF2-40B4-BE49-F238E27FC236}">
                <a16:creationId xmlns:a16="http://schemas.microsoft.com/office/drawing/2014/main" id="{D6EA38C8-1A32-437B-92A7-75E7B7543AF3}"/>
              </a:ext>
            </a:extLst>
          </p:cNvPr>
          <p:cNvSpPr/>
          <p:nvPr/>
        </p:nvSpPr>
        <p:spPr>
          <a:xfrm>
            <a:off x="9289612" y="1819282"/>
            <a:ext cx="912467" cy="912465"/>
          </a:xfrm>
          <a:custGeom>
            <a:avLst/>
            <a:gdLst>
              <a:gd name="connsiteX0" fmla="*/ 746246 w 746245"/>
              <a:gd name="connsiteY0" fmla="*/ 373123 h 746245"/>
              <a:gd name="connsiteX1" fmla="*/ 373123 w 746245"/>
              <a:gd name="connsiteY1" fmla="*/ 746246 h 746245"/>
              <a:gd name="connsiteX2" fmla="*/ 0 w 746245"/>
              <a:gd name="connsiteY2" fmla="*/ 373123 h 746245"/>
              <a:gd name="connsiteX3" fmla="*/ 373123 w 746245"/>
              <a:gd name="connsiteY3" fmla="*/ 0 h 746245"/>
              <a:gd name="connsiteX4" fmla="*/ 746246 w 746245"/>
              <a:gd name="connsiteY4" fmla="*/ 373123 h 7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45" h="746245">
                <a:moveTo>
                  <a:pt x="746246" y="373123"/>
                </a:moveTo>
                <a:cubicBezTo>
                  <a:pt x="746246" y="579193"/>
                  <a:pt x="579193" y="746246"/>
                  <a:pt x="373123" y="746246"/>
                </a:cubicBezTo>
                <a:cubicBezTo>
                  <a:pt x="167053" y="746246"/>
                  <a:pt x="0" y="579193"/>
                  <a:pt x="0" y="373123"/>
                </a:cubicBezTo>
                <a:cubicBezTo>
                  <a:pt x="0" y="167053"/>
                  <a:pt x="167053" y="0"/>
                  <a:pt x="373123" y="0"/>
                </a:cubicBezTo>
                <a:cubicBezTo>
                  <a:pt x="579193" y="0"/>
                  <a:pt x="746246" y="167053"/>
                  <a:pt x="746246" y="373123"/>
                </a:cubicBezTo>
                <a:close/>
              </a:path>
            </a:pathLst>
          </a:custGeom>
          <a:solidFill>
            <a:schemeClr val="accent4"/>
          </a:solidFill>
          <a:ln w="7457"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solidFill>
                <a:effectLst/>
                <a:uLnTx/>
                <a:uFillTx/>
                <a:latin typeface="Arial" panose="020B0604020202020204"/>
                <a:ea typeface="+mn-ea"/>
                <a:cs typeface="+mn-cs"/>
              </a:rPr>
              <a:t>04</a:t>
            </a:r>
          </a:p>
        </p:txBody>
      </p:sp>
      <p:sp>
        <p:nvSpPr>
          <p:cNvPr id="64" name="Arco 63">
            <a:extLst>
              <a:ext uri="{FF2B5EF4-FFF2-40B4-BE49-F238E27FC236}">
                <a16:creationId xmlns:a16="http://schemas.microsoft.com/office/drawing/2014/main" id="{7FEB645A-841D-4488-8F9F-8EDF77870AEB}"/>
              </a:ext>
            </a:extLst>
          </p:cNvPr>
          <p:cNvSpPr/>
          <p:nvPr/>
        </p:nvSpPr>
        <p:spPr>
          <a:xfrm flipV="1">
            <a:off x="8979768" y="2164006"/>
            <a:ext cx="2715686" cy="2715684"/>
          </a:xfrm>
          <a:prstGeom prst="arc">
            <a:avLst>
              <a:gd name="adj1" fmla="val 11858340"/>
              <a:gd name="adj2" fmla="val 20074822"/>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65" name="Elipse 64">
            <a:extLst>
              <a:ext uri="{FF2B5EF4-FFF2-40B4-BE49-F238E27FC236}">
                <a16:creationId xmlns:a16="http://schemas.microsoft.com/office/drawing/2014/main" id="{46E1EB8E-7207-4A4C-8C0D-C4AAB6841FBC}"/>
              </a:ext>
            </a:extLst>
          </p:cNvPr>
          <p:cNvSpPr/>
          <p:nvPr/>
        </p:nvSpPr>
        <p:spPr>
          <a:xfrm>
            <a:off x="10239640" y="4786479"/>
            <a:ext cx="169880" cy="16987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81" name="Elipse 80">
            <a:extLst>
              <a:ext uri="{FF2B5EF4-FFF2-40B4-BE49-F238E27FC236}">
                <a16:creationId xmlns:a16="http://schemas.microsoft.com/office/drawing/2014/main" id="{DB49B248-6397-403D-BC2C-6D52EA451CFD}"/>
              </a:ext>
            </a:extLst>
          </p:cNvPr>
          <p:cNvSpPr/>
          <p:nvPr/>
        </p:nvSpPr>
        <p:spPr>
          <a:xfrm>
            <a:off x="10112306" y="2122493"/>
            <a:ext cx="115020" cy="11501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84" name="Elipse 83">
            <a:extLst>
              <a:ext uri="{FF2B5EF4-FFF2-40B4-BE49-F238E27FC236}">
                <a16:creationId xmlns:a16="http://schemas.microsoft.com/office/drawing/2014/main" id="{9365FDED-54DA-4A19-8D48-74A0E8B14190}"/>
              </a:ext>
            </a:extLst>
          </p:cNvPr>
          <p:cNvSpPr/>
          <p:nvPr/>
        </p:nvSpPr>
        <p:spPr>
          <a:xfrm>
            <a:off x="11632480" y="3503087"/>
            <a:ext cx="115020" cy="11501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86" name="Triángulo isósceles 85">
            <a:extLst>
              <a:ext uri="{FF2B5EF4-FFF2-40B4-BE49-F238E27FC236}">
                <a16:creationId xmlns:a16="http://schemas.microsoft.com/office/drawing/2014/main" id="{A010885E-2F9A-466E-9845-999F7B192E82}"/>
              </a:ext>
            </a:extLst>
          </p:cNvPr>
          <p:cNvSpPr/>
          <p:nvPr/>
        </p:nvSpPr>
        <p:spPr>
          <a:xfrm rot="2871542">
            <a:off x="9329146" y="2428913"/>
            <a:ext cx="178467" cy="199824"/>
          </a:xfrm>
          <a:prstGeom prst="triangl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87" name="Marcador de contenido 2">
            <a:extLst>
              <a:ext uri="{FF2B5EF4-FFF2-40B4-BE49-F238E27FC236}">
                <a16:creationId xmlns:a16="http://schemas.microsoft.com/office/drawing/2014/main" id="{06CE2C7C-4E0A-4363-BF66-34322E2B5255}"/>
              </a:ext>
            </a:extLst>
          </p:cNvPr>
          <p:cNvSpPr txBox="1">
            <a:spLocks/>
          </p:cNvSpPr>
          <p:nvPr/>
        </p:nvSpPr>
        <p:spPr>
          <a:xfrm>
            <a:off x="9441888" y="2855926"/>
            <a:ext cx="1686830" cy="238385"/>
          </a:xfrm>
          <a:prstGeom prst="rect">
            <a:avLst/>
          </a:prstGeom>
        </p:spPr>
        <p:txBody>
          <a:bodyPr vert="horz" lIns="62215" tIns="31107" rIns="62215" bIns="31107" rtlCol="0" anchor="ctr">
            <a:noAutofit/>
          </a:bodyPr>
          <a:lstStyle>
            <a:lvl1pPr marL="228589" indent="-228589" algn="l" defTabSz="914354" rtl="0" eaLnBrk="1" latinLnBrk="0" hangingPunct="1">
              <a:lnSpc>
                <a:spcPct val="90000"/>
              </a:lnSpc>
              <a:spcBef>
                <a:spcPts val="1000"/>
              </a:spcBef>
              <a:buSzPct val="90000"/>
              <a:buFont typeface=".PingFangSC-Regular" charset="-122"/>
              <a:buChar char="﹣"/>
              <a:defRPr sz="2133" b="0" i="0" kern="1200">
                <a:solidFill>
                  <a:schemeClr val="tx1"/>
                </a:solidFill>
                <a:latin typeface="Volvo Sans Pro Light" charset="0"/>
                <a:ea typeface="Volvo Sans Pro Light" charset="0"/>
                <a:cs typeface="Volvo Sans Pro Light" charset="0"/>
              </a:defRPr>
            </a:lvl1pPr>
            <a:lvl2pPr marL="685766" indent="-228589" algn="l" defTabSz="914354" rtl="0" eaLnBrk="1" latinLnBrk="0" hangingPunct="1">
              <a:lnSpc>
                <a:spcPct val="90000"/>
              </a:lnSpc>
              <a:spcBef>
                <a:spcPts val="500"/>
              </a:spcBef>
              <a:buSzPct val="90000"/>
              <a:buFont typeface=".PingFangSC-Regular" charset="-122"/>
              <a:buChar char="﹣"/>
              <a:defRPr sz="1600" b="0" i="0" kern="1200">
                <a:solidFill>
                  <a:schemeClr val="tx1"/>
                </a:solidFill>
                <a:latin typeface="Volvo Sans Pro Light" charset="0"/>
                <a:ea typeface="Volvo Sans Pro Light" charset="0"/>
                <a:cs typeface="Volvo Sans Pro Light" charset="0"/>
              </a:defRPr>
            </a:lvl2pPr>
            <a:lvl3pPr marL="1142942" indent="-228589" algn="l" defTabSz="914354" rtl="0" eaLnBrk="1" latinLnBrk="0" hangingPunct="1">
              <a:lnSpc>
                <a:spcPct val="90000"/>
              </a:lnSpc>
              <a:spcBef>
                <a:spcPts val="500"/>
              </a:spcBef>
              <a:buSzPct val="90000"/>
              <a:buFont typeface=".PingFangSC-Regular" charset="-122"/>
              <a:buChar char="﹣"/>
              <a:defRPr sz="1467" b="0" i="0" kern="1200">
                <a:solidFill>
                  <a:schemeClr val="tx1"/>
                </a:solidFill>
                <a:latin typeface="Volvo Sans Pro Light" charset="0"/>
                <a:ea typeface="Volvo Sans Pro Light" charset="0"/>
                <a:cs typeface="Volvo Sans Pro Light" charset="0"/>
              </a:defRPr>
            </a:lvl3pPr>
            <a:lvl4pPr marL="1600120" indent="-228589" algn="l" defTabSz="914354" rtl="0" eaLnBrk="1" latinLnBrk="0" hangingPunct="1">
              <a:lnSpc>
                <a:spcPct val="90000"/>
              </a:lnSpc>
              <a:spcBef>
                <a:spcPts val="500"/>
              </a:spcBef>
              <a:buSzPct val="90000"/>
              <a:buFont typeface=".PingFangSC-Regular" charset="-122"/>
              <a:buChar char="﹣"/>
              <a:defRPr sz="1400" b="0" i="0" kern="1200">
                <a:solidFill>
                  <a:schemeClr val="tx1"/>
                </a:solidFill>
                <a:latin typeface="Volvo Sans Pro Light" charset="0"/>
                <a:ea typeface="Volvo Sans Pro Light" charset="0"/>
                <a:cs typeface="Volvo Sans Pro Light" charset="0"/>
              </a:defRPr>
            </a:lvl4pPr>
            <a:lvl5pPr marL="2057298" indent="-228589" algn="l" defTabSz="914354" rtl="0" eaLnBrk="1" latinLnBrk="0" hangingPunct="1">
              <a:lnSpc>
                <a:spcPct val="90000"/>
              </a:lnSpc>
              <a:spcBef>
                <a:spcPts val="500"/>
              </a:spcBef>
              <a:buSzPct val="90000"/>
              <a:buFont typeface=".PingFangSC-Regular" charset="-122"/>
              <a:buChar char="﹣"/>
              <a:defRPr sz="1400" b="0" i="0" kern="1200">
                <a:solidFill>
                  <a:schemeClr val="tx1"/>
                </a:solidFill>
                <a:latin typeface="Volvo Sans Pro Light" charset="0"/>
                <a:ea typeface="Volvo Sans Pro Light" charset="0"/>
                <a:cs typeface="Volvo Sans Pro Ligh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340"/>
              </a:spcBef>
              <a:spcAft>
                <a:spcPts val="0"/>
              </a:spcAft>
              <a:buClrTx/>
              <a:buSzPct val="90000"/>
              <a:buFont typeface=".PingFangSC-Regular" charset="-122"/>
              <a:buNone/>
              <a:tabLst/>
              <a:defRPr/>
            </a:pPr>
            <a:r>
              <a:rPr kumimoji="0" lang="en-US" sz="1400" b="1" i="0" u="none" strike="noStrike" kern="1200" cap="none" spc="0" normalizeH="0" baseline="0" dirty="0" err="1">
                <a:ln>
                  <a:noFill/>
                </a:ln>
                <a:solidFill>
                  <a:srgbClr val="EAAB00"/>
                </a:solidFill>
                <a:effectLst/>
                <a:uLnTx/>
                <a:uFillTx/>
                <a:latin typeface="Arial" panose="020B0604020202020204"/>
              </a:rPr>
              <a:t>Inflazione</a:t>
            </a:r>
            <a:r>
              <a:rPr kumimoji="0" lang="en-US" sz="1400" b="1" i="0" u="none" strike="noStrike" kern="1200" cap="none" spc="0" normalizeH="0" baseline="0" dirty="0">
                <a:ln>
                  <a:noFill/>
                </a:ln>
                <a:solidFill>
                  <a:srgbClr val="EAAB00"/>
                </a:solidFill>
                <a:effectLst/>
                <a:uLnTx/>
                <a:uFillTx/>
                <a:latin typeface="Arial" panose="020B0604020202020204"/>
              </a:rPr>
              <a:t> </a:t>
            </a:r>
          </a:p>
        </p:txBody>
      </p:sp>
      <p:sp>
        <p:nvSpPr>
          <p:cNvPr id="88" name="CuadroTexto 87">
            <a:extLst>
              <a:ext uri="{FF2B5EF4-FFF2-40B4-BE49-F238E27FC236}">
                <a16:creationId xmlns:a16="http://schemas.microsoft.com/office/drawing/2014/main" id="{506660BA-1C2B-44A8-B89B-0BA932C1AE1B}"/>
              </a:ext>
            </a:extLst>
          </p:cNvPr>
          <p:cNvSpPr txBox="1"/>
          <p:nvPr/>
        </p:nvSpPr>
        <p:spPr>
          <a:xfrm>
            <a:off x="9441488" y="3465197"/>
            <a:ext cx="1758241" cy="584775"/>
          </a:xfrm>
          <a:prstGeom prst="rect">
            <a:avLst/>
          </a:prstGeom>
          <a:noFill/>
        </p:spPr>
        <p:txBody>
          <a:bodyPr wrap="square"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err="1"/>
              <a:t>Tutto</a:t>
            </a:r>
            <a:r>
              <a:rPr lang="en-US" sz="1600" dirty="0"/>
              <a:t> </a:t>
            </a:r>
            <a:r>
              <a:rPr lang="en-US" sz="1600" dirty="0" err="1"/>
              <a:t>abbastanza</a:t>
            </a:r>
            <a:r>
              <a:rPr lang="en-US" sz="1600" dirty="0"/>
              <a:t> fermo </a:t>
            </a:r>
          </a:p>
        </p:txBody>
      </p:sp>
      <p:sp>
        <p:nvSpPr>
          <p:cNvPr id="46" name="Elipse 45">
            <a:extLst>
              <a:ext uri="{FF2B5EF4-FFF2-40B4-BE49-F238E27FC236}">
                <a16:creationId xmlns:a16="http://schemas.microsoft.com/office/drawing/2014/main" id="{C5DFBAC4-9C60-415D-ADFB-4846DAFEE24E}"/>
              </a:ext>
            </a:extLst>
          </p:cNvPr>
          <p:cNvSpPr/>
          <p:nvPr/>
        </p:nvSpPr>
        <p:spPr>
          <a:xfrm>
            <a:off x="8913206" y="3413049"/>
            <a:ext cx="115020" cy="115017"/>
          </a:xfrm>
          <a:prstGeom prst="ellipse">
            <a:avLst/>
          </a:prstGeom>
          <a:solidFill>
            <a:schemeClr val="bg1"/>
          </a:solid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711200" marR="0" lvl="0" indent="0" algn="l" defTabSz="121917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616365"/>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71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719E0D2-B7A6-4970-846A-5BC15A7FDDDF}"/>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noProof="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
        <p:nvSpPr>
          <p:cNvPr id="11" name="Título 10">
            <a:extLst>
              <a:ext uri="{FF2B5EF4-FFF2-40B4-BE49-F238E27FC236}">
                <a16:creationId xmlns:a16="http://schemas.microsoft.com/office/drawing/2014/main" id="{DBFB9044-D11A-4166-BEEC-F3847E3A1F16}"/>
              </a:ext>
            </a:extLst>
          </p:cNvPr>
          <p:cNvSpPr>
            <a:spLocks noGrp="1"/>
          </p:cNvSpPr>
          <p:nvPr>
            <p:ph type="title"/>
          </p:nvPr>
        </p:nvSpPr>
        <p:spPr/>
        <p:txBody>
          <a:bodyPr/>
          <a:lstStyle/>
          <a:p>
            <a:r>
              <a:rPr lang="en-US" altLang="en-US" sz="2400" dirty="0"/>
              <a:t>Vino e </a:t>
            </a:r>
            <a:r>
              <a:rPr lang="en-US" altLang="en-US" sz="2400" dirty="0" err="1"/>
              <a:t>Spumanti</a:t>
            </a:r>
            <a:r>
              <a:rPr lang="en-US" altLang="en-US" sz="2400" dirty="0"/>
              <a:t> Bio: la </a:t>
            </a:r>
            <a:r>
              <a:rPr lang="en-US" altLang="en-US" sz="2400" dirty="0" err="1"/>
              <a:t>storia</a:t>
            </a:r>
            <a:r>
              <a:rPr lang="en-US" altLang="en-US" sz="2400" dirty="0"/>
              <a:t> continua</a:t>
            </a:r>
            <a:endParaRPr lang="en-US" dirty="0"/>
          </a:p>
        </p:txBody>
      </p:sp>
      <p:grpSp>
        <p:nvGrpSpPr>
          <p:cNvPr id="14" name="Group 13">
            <a:extLst>
              <a:ext uri="{FF2B5EF4-FFF2-40B4-BE49-F238E27FC236}">
                <a16:creationId xmlns:a16="http://schemas.microsoft.com/office/drawing/2014/main" id="{ECEFE647-30E7-4BC6-86C4-6FA4B166F980}"/>
              </a:ext>
            </a:extLst>
          </p:cNvPr>
          <p:cNvGrpSpPr/>
          <p:nvPr/>
        </p:nvGrpSpPr>
        <p:grpSpPr>
          <a:xfrm>
            <a:off x="8573183" y="1900163"/>
            <a:ext cx="282844" cy="264616"/>
            <a:chOff x="7500486" y="1359624"/>
            <a:chExt cx="282844" cy="264616"/>
          </a:xfrm>
        </p:grpSpPr>
        <p:sp>
          <p:nvSpPr>
            <p:cNvPr id="15" name="Freeform 5">
              <a:extLst>
                <a:ext uri="{FF2B5EF4-FFF2-40B4-BE49-F238E27FC236}">
                  <a16:creationId xmlns:a16="http://schemas.microsoft.com/office/drawing/2014/main" id="{C26D888B-A61C-49C4-927A-E42D926D703D}"/>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2BC19559-6CB1-4EE0-B0CD-75134233D953}"/>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16094C31-E1B6-4075-8E30-C5CFE0B61F24}"/>
              </a:ext>
            </a:extLst>
          </p:cNvPr>
          <p:cNvGrpSpPr/>
          <p:nvPr/>
        </p:nvGrpSpPr>
        <p:grpSpPr>
          <a:xfrm>
            <a:off x="8590010" y="2832130"/>
            <a:ext cx="282844" cy="264616"/>
            <a:chOff x="7500486" y="1359624"/>
            <a:chExt cx="282844" cy="264616"/>
          </a:xfrm>
        </p:grpSpPr>
        <p:sp>
          <p:nvSpPr>
            <p:cNvPr id="18" name="Freeform 5">
              <a:extLst>
                <a:ext uri="{FF2B5EF4-FFF2-40B4-BE49-F238E27FC236}">
                  <a16:creationId xmlns:a16="http://schemas.microsoft.com/office/drawing/2014/main" id="{2F6CD2FA-B185-41B1-AB52-80C25821488B}"/>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9" name="Freeform 5">
              <a:extLst>
                <a:ext uri="{FF2B5EF4-FFF2-40B4-BE49-F238E27FC236}">
                  <a16:creationId xmlns:a16="http://schemas.microsoft.com/office/drawing/2014/main" id="{430ADD13-46BA-441B-BE91-967F29B2F9AA}"/>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20" name="TextBox 19">
            <a:extLst>
              <a:ext uri="{FF2B5EF4-FFF2-40B4-BE49-F238E27FC236}">
                <a16:creationId xmlns:a16="http://schemas.microsoft.com/office/drawing/2014/main" id="{BDC82F6D-D350-4C4E-A8AE-5E2800BB514C}"/>
              </a:ext>
            </a:extLst>
          </p:cNvPr>
          <p:cNvSpPr txBox="1"/>
          <p:nvPr/>
        </p:nvSpPr>
        <p:spPr>
          <a:xfrm>
            <a:off x="9007741" y="1806767"/>
            <a:ext cx="2587993" cy="4031873"/>
          </a:xfrm>
          <a:prstGeom prst="rect">
            <a:avLst/>
          </a:prstGeom>
          <a:noFill/>
        </p:spPr>
        <p:txBody>
          <a:bodyPr wrap="square">
            <a:spAutoFit/>
          </a:bodyPr>
          <a:lstStyle/>
          <a:p>
            <a:pPr>
              <a:buClr>
                <a:schemeClr val="tx2"/>
              </a:buClr>
            </a:pPr>
            <a:r>
              <a:rPr lang="it-IT" sz="1600" dirty="0">
                <a:solidFill>
                  <a:schemeClr val="accent1"/>
                </a:solidFill>
              </a:rPr>
              <a:t>Circa 9 milioni di litri e 12 milioni di bottiglie (10,5 riguardano il vino).</a:t>
            </a:r>
            <a:endParaRPr lang="en-US" sz="1600" dirty="0">
              <a:solidFill>
                <a:schemeClr val="accent1"/>
              </a:solidFill>
            </a:endParaRPr>
          </a:p>
          <a:p>
            <a:pPr>
              <a:buClr>
                <a:schemeClr val="tx2"/>
              </a:buClr>
            </a:pPr>
            <a:endParaRPr lang="en-US" sz="1600" dirty="0">
              <a:solidFill>
                <a:schemeClr val="accent1"/>
              </a:solidFill>
            </a:endParaRPr>
          </a:p>
          <a:p>
            <a:pPr>
              <a:buClr>
                <a:schemeClr val="tx2"/>
              </a:buClr>
            </a:pPr>
            <a:r>
              <a:rPr lang="it-IT" sz="1600" dirty="0">
                <a:solidFill>
                  <a:schemeClr val="accent1"/>
                </a:solidFill>
              </a:rPr>
              <a:t>50 milioni di euro di fatturato considerando i Discount assieme alla GDO</a:t>
            </a:r>
            <a:r>
              <a:rPr lang="en-US" sz="1600" dirty="0">
                <a:solidFill>
                  <a:schemeClr val="accent1"/>
                </a:solidFill>
              </a:rPr>
              <a:t>.</a:t>
            </a:r>
          </a:p>
          <a:p>
            <a:pPr>
              <a:buClr>
                <a:schemeClr val="tx2"/>
              </a:buClr>
            </a:pPr>
            <a:endParaRPr lang="en-US" sz="1600" dirty="0">
              <a:solidFill>
                <a:schemeClr val="accent1"/>
              </a:solidFill>
            </a:endParaRPr>
          </a:p>
          <a:p>
            <a:pPr>
              <a:spcAft>
                <a:spcPts val="0"/>
              </a:spcAft>
              <a:buClr>
                <a:schemeClr val="bg1"/>
              </a:buClr>
            </a:pPr>
            <a:r>
              <a:rPr lang="en-US" sz="1600" dirty="0">
                <a:solidFill>
                  <a:schemeClr val="accent1"/>
                </a:solidFill>
              </a:rPr>
              <a:t>Trend in </a:t>
            </a:r>
            <a:r>
              <a:rPr lang="en-US" sz="1600" dirty="0" err="1">
                <a:solidFill>
                  <a:schemeClr val="accent1"/>
                </a:solidFill>
              </a:rPr>
              <a:t>rallentamento</a:t>
            </a:r>
            <a:r>
              <a:rPr lang="en-US" sz="1600" dirty="0">
                <a:solidFill>
                  <a:schemeClr val="accent1"/>
                </a:solidFill>
              </a:rPr>
              <a:t> rispetto </a:t>
            </a:r>
            <a:r>
              <a:rPr lang="en-US" sz="1600" dirty="0" err="1">
                <a:solidFill>
                  <a:schemeClr val="accent1"/>
                </a:solidFill>
              </a:rPr>
              <a:t>agli</a:t>
            </a:r>
            <a:r>
              <a:rPr lang="en-US" sz="1600" dirty="0">
                <a:solidFill>
                  <a:schemeClr val="accent1"/>
                </a:solidFill>
              </a:rPr>
              <a:t> anni </a:t>
            </a:r>
            <a:r>
              <a:rPr lang="en-US" sz="1600" dirty="0" err="1">
                <a:solidFill>
                  <a:schemeClr val="accent1"/>
                </a:solidFill>
              </a:rPr>
              <a:t>precedenti</a:t>
            </a:r>
            <a:endParaRPr lang="en-US" sz="1600" dirty="0">
              <a:solidFill>
                <a:schemeClr val="accent1"/>
              </a:solidFill>
            </a:endParaRPr>
          </a:p>
          <a:p>
            <a:pPr>
              <a:spcAft>
                <a:spcPts val="0"/>
              </a:spcAft>
              <a:buClr>
                <a:schemeClr val="bg1"/>
              </a:buClr>
            </a:pPr>
            <a:endParaRPr lang="en-US" sz="1600" dirty="0">
              <a:solidFill>
                <a:schemeClr val="accent1"/>
              </a:solidFill>
            </a:endParaRPr>
          </a:p>
          <a:p>
            <a:pPr>
              <a:spcAft>
                <a:spcPts val="0"/>
              </a:spcAft>
              <a:buClr>
                <a:schemeClr val="bg1"/>
              </a:buClr>
            </a:pPr>
            <a:r>
              <a:rPr lang="en-US" sz="1600" dirty="0" err="1">
                <a:solidFill>
                  <a:schemeClr val="accent1"/>
                </a:solidFill>
              </a:rPr>
              <a:t>Prezzi</a:t>
            </a:r>
            <a:r>
              <a:rPr lang="en-US" sz="1600" dirty="0">
                <a:solidFill>
                  <a:schemeClr val="accent1"/>
                </a:solidFill>
              </a:rPr>
              <a:t> </a:t>
            </a:r>
            <a:r>
              <a:rPr lang="en-US" sz="1600" dirty="0" err="1">
                <a:solidFill>
                  <a:schemeClr val="accent1"/>
                </a:solidFill>
              </a:rPr>
              <a:t>stabili</a:t>
            </a:r>
            <a:r>
              <a:rPr lang="en-US" sz="1600" dirty="0">
                <a:solidFill>
                  <a:schemeClr val="accent1"/>
                </a:solidFill>
              </a:rPr>
              <a:t> e stabile il </a:t>
            </a:r>
            <a:r>
              <a:rPr lang="en-US" sz="1600" dirty="0" err="1">
                <a:solidFill>
                  <a:schemeClr val="accent1"/>
                </a:solidFill>
              </a:rPr>
              <a:t>referenziamento</a:t>
            </a:r>
            <a:endParaRPr lang="en-US" sz="1600" dirty="0">
              <a:solidFill>
                <a:schemeClr val="accent1"/>
              </a:solidFill>
            </a:endParaRPr>
          </a:p>
          <a:p>
            <a:pPr marR="0" lvl="0" algn="l" defTabSz="1219170" rtl="0" eaLnBrk="1" fontAlgn="auto" latinLnBrk="0" hangingPunct="1">
              <a:lnSpc>
                <a:spcPct val="100000"/>
              </a:lnSpc>
              <a:spcBef>
                <a:spcPts val="0"/>
              </a:spcBef>
              <a:spcAft>
                <a:spcPts val="0"/>
              </a:spcAft>
              <a:buClrTx/>
              <a:buSzTx/>
              <a:tabLst/>
              <a:defRPr/>
            </a:pPr>
            <a:endParaRPr lang="it-IT" sz="1600" dirty="0">
              <a:ln w="9525">
                <a:noFill/>
                <a:prstDash val="solid"/>
              </a:ln>
              <a:solidFill>
                <a:schemeClr val="accent1"/>
              </a:solidFill>
              <a:latin typeface="Arial" panose="020B0604020202020204"/>
            </a:endParaRPr>
          </a:p>
        </p:txBody>
      </p:sp>
      <p:grpSp>
        <p:nvGrpSpPr>
          <p:cNvPr id="23" name="Group 22">
            <a:extLst>
              <a:ext uri="{FF2B5EF4-FFF2-40B4-BE49-F238E27FC236}">
                <a16:creationId xmlns:a16="http://schemas.microsoft.com/office/drawing/2014/main" id="{C2ECDE7E-ED6D-4CE6-B95E-5DBB17E290AB}"/>
              </a:ext>
            </a:extLst>
          </p:cNvPr>
          <p:cNvGrpSpPr/>
          <p:nvPr/>
        </p:nvGrpSpPr>
        <p:grpSpPr>
          <a:xfrm>
            <a:off x="8577285" y="4043336"/>
            <a:ext cx="282844" cy="264616"/>
            <a:chOff x="7500486" y="1359624"/>
            <a:chExt cx="282844" cy="264616"/>
          </a:xfrm>
        </p:grpSpPr>
        <p:sp>
          <p:nvSpPr>
            <p:cNvPr id="26" name="Freeform 5">
              <a:extLst>
                <a:ext uri="{FF2B5EF4-FFF2-40B4-BE49-F238E27FC236}">
                  <a16:creationId xmlns:a16="http://schemas.microsoft.com/office/drawing/2014/main" id="{4AFF0E68-3388-4091-9D27-B59EF1F581C7}"/>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7" name="Freeform 5">
              <a:extLst>
                <a:ext uri="{FF2B5EF4-FFF2-40B4-BE49-F238E27FC236}">
                  <a16:creationId xmlns:a16="http://schemas.microsoft.com/office/drawing/2014/main" id="{0D889467-59C0-4CD1-A906-D1E196C3C6B5}"/>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24" name="Group 23">
            <a:extLst>
              <a:ext uri="{FF2B5EF4-FFF2-40B4-BE49-F238E27FC236}">
                <a16:creationId xmlns:a16="http://schemas.microsoft.com/office/drawing/2014/main" id="{218C597A-B34D-4F84-834A-84EDE04C8EFF}"/>
              </a:ext>
            </a:extLst>
          </p:cNvPr>
          <p:cNvGrpSpPr/>
          <p:nvPr/>
        </p:nvGrpSpPr>
        <p:grpSpPr>
          <a:xfrm>
            <a:off x="8609609" y="5082426"/>
            <a:ext cx="282844" cy="264616"/>
            <a:chOff x="7500486" y="1359624"/>
            <a:chExt cx="282844" cy="264616"/>
          </a:xfrm>
        </p:grpSpPr>
        <p:sp>
          <p:nvSpPr>
            <p:cNvPr id="28" name="Freeform 5">
              <a:extLst>
                <a:ext uri="{FF2B5EF4-FFF2-40B4-BE49-F238E27FC236}">
                  <a16:creationId xmlns:a16="http://schemas.microsoft.com/office/drawing/2014/main" id="{23BA9AC8-EAAF-4589-A80C-1FA6D352EEF6}"/>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9" name="Freeform 5">
              <a:extLst>
                <a:ext uri="{FF2B5EF4-FFF2-40B4-BE49-F238E27FC236}">
                  <a16:creationId xmlns:a16="http://schemas.microsoft.com/office/drawing/2014/main" id="{131F85FE-2C22-427B-82A9-367A1E25B1E0}"/>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aphicFrame>
        <p:nvGraphicFramePr>
          <p:cNvPr id="30" name="Chart 29">
            <a:extLst>
              <a:ext uri="{FF2B5EF4-FFF2-40B4-BE49-F238E27FC236}">
                <a16:creationId xmlns:a16="http://schemas.microsoft.com/office/drawing/2014/main" id="{312ABC0F-1096-49FA-AA21-F4B80C8EA730}"/>
              </a:ext>
            </a:extLst>
          </p:cNvPr>
          <p:cNvGraphicFramePr/>
          <p:nvPr/>
        </p:nvGraphicFramePr>
        <p:xfrm>
          <a:off x="-327789" y="1607127"/>
          <a:ext cx="8511207" cy="449451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Box 10">
            <a:extLst>
              <a:ext uri="{FF2B5EF4-FFF2-40B4-BE49-F238E27FC236}">
                <a16:creationId xmlns:a16="http://schemas.microsoft.com/office/drawing/2014/main" id="{50BBCD54-DF42-4084-B172-0B421376314A}"/>
              </a:ext>
            </a:extLst>
          </p:cNvPr>
          <p:cNvSpPr txBox="1">
            <a:spLocks noChangeArrowheads="1"/>
          </p:cNvSpPr>
          <p:nvPr/>
        </p:nvSpPr>
        <p:spPr bwMode="auto">
          <a:xfrm>
            <a:off x="6156470" y="6321305"/>
            <a:ext cx="5573595" cy="22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900" tIns="51951" rIns="103900" bIns="51951">
            <a:spAutoFit/>
          </a:body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Servizio Piccolo +Discount – Anno Terminante 2 gennaio 2022</a:t>
            </a:r>
          </a:p>
        </p:txBody>
      </p:sp>
    </p:spTree>
    <p:extLst>
      <p:ext uri="{BB962C8B-B14F-4D97-AF65-F5344CB8AC3E}">
        <p14:creationId xmlns:p14="http://schemas.microsoft.com/office/powerpoint/2010/main" val="18477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0FA099AA-B155-4171-99D0-1884A5071761}"/>
              </a:ext>
            </a:extLst>
          </p:cNvPr>
          <p:cNvSpPr>
            <a:spLocks noGrp="1"/>
          </p:cNvSpPr>
          <p:nvPr>
            <p:ph type="ftr" sz="quarter" idx="14"/>
          </p:nvPr>
        </p:nvSpPr>
        <p:spPr>
          <a:xfrm>
            <a:off x="7337777" y="6363710"/>
            <a:ext cx="4201512" cy="215444"/>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FFFFFF"/>
                </a:solidFill>
                <a:effectLst/>
                <a:uLnTx/>
                <a:uFillTx/>
                <a:latin typeface="Arial" panose="020B0604020202020204"/>
                <a:ea typeface="+mn-ea"/>
                <a:cs typeface="+mn-cs"/>
              </a:rPr>
              <a:t>© 2022 Information Resources Inc. (IRI). Confidential and proprietary. </a:t>
            </a:r>
          </a:p>
        </p:txBody>
      </p:sp>
      <p:sp>
        <p:nvSpPr>
          <p:cNvPr id="4" name="Marcador de número de diapositiva 3">
            <a:extLst>
              <a:ext uri="{FF2B5EF4-FFF2-40B4-BE49-F238E27FC236}">
                <a16:creationId xmlns:a16="http://schemas.microsoft.com/office/drawing/2014/main" id="{D0005FE7-CCFE-4E2B-A6D1-7F084E681B7D}"/>
              </a:ext>
            </a:extLst>
          </p:cNvPr>
          <p:cNvSpPr>
            <a:spLocks noGrp="1"/>
          </p:cNvSpPr>
          <p:nvPr>
            <p:ph type="sldNum" sz="quarter" idx="15"/>
          </p:nvPr>
        </p:nvSpPr>
        <p:spPr>
          <a:xfrm>
            <a:off x="11381246" y="6348322"/>
            <a:ext cx="428977" cy="246221"/>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FFFFFF"/>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0DA22D6E-1E15-4E9D-87E6-52E2A848628B}"/>
              </a:ext>
            </a:extLst>
          </p:cNvPr>
          <p:cNvSpPr>
            <a:spLocks noGrp="1"/>
          </p:cNvSpPr>
          <p:nvPr>
            <p:ph type="ctrTitle"/>
          </p:nvPr>
        </p:nvSpPr>
        <p:spPr bwMode="gray">
          <a:xfrm>
            <a:off x="593840" y="2345511"/>
            <a:ext cx="11004319" cy="2382878"/>
          </a:xfrm>
        </p:spPr>
        <p:txBody>
          <a:bodyPr/>
          <a:lstStyle/>
          <a:p>
            <a:pPr lvl="0">
              <a:lnSpc>
                <a:spcPct val="150000"/>
              </a:lnSpc>
            </a:pPr>
            <a:r>
              <a:rPr lang="en-US" sz="4800" dirty="0" err="1"/>
              <a:t>Quali</a:t>
            </a:r>
            <a:r>
              <a:rPr lang="en-US" sz="4800" dirty="0"/>
              <a:t> </a:t>
            </a:r>
            <a:r>
              <a:rPr lang="en-US" sz="4800" dirty="0" err="1"/>
              <a:t>i</a:t>
            </a:r>
            <a:r>
              <a:rPr lang="en-US" sz="4800" dirty="0"/>
              <a:t> </a:t>
            </a:r>
            <a:r>
              <a:rPr lang="en-US" sz="4800" dirty="0" err="1"/>
              <a:t>principali</a:t>
            </a:r>
            <a:r>
              <a:rPr lang="en-US" sz="4800" dirty="0"/>
              <a:t> trend di </a:t>
            </a:r>
            <a:r>
              <a:rPr lang="en-US" sz="4800" dirty="0" err="1"/>
              <a:t>inizio</a:t>
            </a:r>
            <a:r>
              <a:rPr lang="en-US" sz="4800" dirty="0"/>
              <a:t> anno e </a:t>
            </a:r>
            <a:r>
              <a:rPr lang="en-US" sz="4800" dirty="0" err="1"/>
              <a:t>quali</a:t>
            </a:r>
            <a:r>
              <a:rPr lang="en-US" sz="4800" dirty="0"/>
              <a:t> le </a:t>
            </a:r>
            <a:r>
              <a:rPr lang="en-US" sz="4800" dirty="0" err="1"/>
              <a:t>prospettive</a:t>
            </a:r>
            <a:r>
              <a:rPr lang="en-US" sz="4800" dirty="0"/>
              <a:t> per </a:t>
            </a:r>
            <a:r>
              <a:rPr lang="en-US" sz="4800" dirty="0" err="1"/>
              <a:t>i</a:t>
            </a:r>
            <a:r>
              <a:rPr lang="en-US" sz="4800" dirty="0"/>
              <a:t> </a:t>
            </a:r>
            <a:r>
              <a:rPr lang="en-US" sz="4800" dirty="0" err="1"/>
              <a:t>prossimi</a:t>
            </a:r>
            <a:r>
              <a:rPr lang="en-US" sz="4800" dirty="0"/>
              <a:t> </a:t>
            </a:r>
            <a:r>
              <a:rPr lang="en-US" sz="4800" dirty="0" err="1"/>
              <a:t>mesi</a:t>
            </a:r>
            <a:r>
              <a:rPr lang="en-US" sz="4800" dirty="0"/>
              <a:t>?</a:t>
            </a:r>
            <a:endParaRPr lang="en-US" sz="11500" dirty="0"/>
          </a:p>
        </p:txBody>
      </p:sp>
      <p:pic>
        <p:nvPicPr>
          <p:cNvPr id="5" name="Picture 4">
            <a:extLst>
              <a:ext uri="{FF2B5EF4-FFF2-40B4-BE49-F238E27FC236}">
                <a16:creationId xmlns:a16="http://schemas.microsoft.com/office/drawing/2014/main" id="{91790257-ECF4-4FC0-81BE-12BE1ABD39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3889" r="95556">
                        <a14:foregroundMark x1="33667" y1="20600" x2="33222" y2="24200"/>
                        <a14:foregroundMark x1="28444" y1="22600" x2="36667" y2="19800"/>
                        <a14:foregroundMark x1="36667" y1="19800" x2="36444" y2="19400"/>
                        <a14:foregroundMark x1="21667" y1="33800" x2="28778" y2="24800"/>
                        <a14:foregroundMark x1="42222" y1="36600" x2="37556" y2="24800"/>
                        <a14:foregroundMark x1="3889" y1="51600" x2="6333" y2="61000"/>
                        <a14:foregroundMark x1="20667" y1="51200" x2="19778" y2="63400"/>
                        <a14:foregroundMark x1="28000" y1="56400" x2="30444" y2="51400"/>
                        <a14:foregroundMark x1="46778" y1="50400" x2="46778" y2="51400"/>
                        <a14:foregroundMark x1="54778" y1="49400" x2="54778" y2="49400"/>
                        <a14:foregroundMark x1="69889" y1="49400" x2="69889" y2="49400"/>
                        <a14:foregroundMark x1="79444" y1="46200" x2="79444" y2="46200"/>
                        <a14:foregroundMark x1="86333" y1="52800" x2="86333" y2="52800"/>
                        <a14:foregroundMark x1="95556" y1="53400" x2="95222" y2="54400"/>
                      </a14:backgroundRemoval>
                    </a14:imgEffect>
                  </a14:imgLayer>
                </a14:imgProps>
              </a:ext>
            </a:extLst>
          </a:blip>
          <a:stretch>
            <a:fillRect/>
          </a:stretch>
        </p:blipFill>
        <p:spPr>
          <a:xfrm>
            <a:off x="2123266" y="5875705"/>
            <a:ext cx="1522816" cy="846009"/>
          </a:xfrm>
          <a:prstGeom prst="rect">
            <a:avLst/>
          </a:prstGeom>
        </p:spPr>
      </p:pic>
    </p:spTree>
    <p:extLst>
      <p:ext uri="{BB962C8B-B14F-4D97-AF65-F5344CB8AC3E}">
        <p14:creationId xmlns:p14="http://schemas.microsoft.com/office/powerpoint/2010/main" val="405565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719E0D2-B7A6-4970-846A-5BC15A7FDDDF}"/>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noProof="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
        <p:nvSpPr>
          <p:cNvPr id="11" name="Título 10">
            <a:extLst>
              <a:ext uri="{FF2B5EF4-FFF2-40B4-BE49-F238E27FC236}">
                <a16:creationId xmlns:a16="http://schemas.microsoft.com/office/drawing/2014/main" id="{DBFB9044-D11A-4166-BEEC-F3847E3A1F16}"/>
              </a:ext>
            </a:extLst>
          </p:cNvPr>
          <p:cNvSpPr>
            <a:spLocks noGrp="1"/>
          </p:cNvSpPr>
          <p:nvPr>
            <p:ph type="title"/>
          </p:nvPr>
        </p:nvSpPr>
        <p:spPr/>
        <p:txBody>
          <a:bodyPr/>
          <a:lstStyle/>
          <a:p>
            <a:r>
              <a:rPr lang="en-US" altLang="en-US" sz="2400" dirty="0"/>
              <a:t>MDD e </a:t>
            </a:r>
            <a:r>
              <a:rPr lang="en-US" altLang="en-US" sz="2400" dirty="0" err="1"/>
              <a:t>Industria</a:t>
            </a:r>
            <a:r>
              <a:rPr lang="en-US" altLang="en-US" sz="2400" dirty="0"/>
              <a:t> di Marca: trend a </a:t>
            </a:r>
            <a:r>
              <a:rPr lang="en-US" altLang="en-US" sz="2400" dirty="0" err="1"/>
              <a:t>confronto</a:t>
            </a:r>
            <a:r>
              <a:rPr lang="en-US" altLang="en-US" sz="2400" dirty="0"/>
              <a:t> </a:t>
            </a:r>
            <a:r>
              <a:rPr lang="en-US" altLang="en-US" sz="2400" dirty="0" err="1"/>
              <a:t>nel</a:t>
            </a:r>
            <a:r>
              <a:rPr lang="en-US" altLang="en-US" sz="2400" dirty="0"/>
              <a:t> </a:t>
            </a:r>
            <a:r>
              <a:rPr lang="en-US" altLang="en-US" sz="2400" dirty="0" err="1"/>
              <a:t>formato</a:t>
            </a:r>
            <a:r>
              <a:rPr lang="en-US" altLang="en-US" sz="2400" dirty="0"/>
              <a:t> da 0,75lt</a:t>
            </a:r>
            <a:endParaRPr lang="en-US" dirty="0"/>
          </a:p>
        </p:txBody>
      </p:sp>
      <p:grpSp>
        <p:nvGrpSpPr>
          <p:cNvPr id="14" name="Group 13">
            <a:extLst>
              <a:ext uri="{FF2B5EF4-FFF2-40B4-BE49-F238E27FC236}">
                <a16:creationId xmlns:a16="http://schemas.microsoft.com/office/drawing/2014/main" id="{ECEFE647-30E7-4BC6-86C4-6FA4B166F980}"/>
              </a:ext>
            </a:extLst>
          </p:cNvPr>
          <p:cNvGrpSpPr/>
          <p:nvPr/>
        </p:nvGrpSpPr>
        <p:grpSpPr>
          <a:xfrm>
            <a:off x="8573183" y="1900163"/>
            <a:ext cx="282844" cy="264616"/>
            <a:chOff x="7500486" y="1359624"/>
            <a:chExt cx="282844" cy="264616"/>
          </a:xfrm>
        </p:grpSpPr>
        <p:sp>
          <p:nvSpPr>
            <p:cNvPr id="15" name="Freeform 5">
              <a:extLst>
                <a:ext uri="{FF2B5EF4-FFF2-40B4-BE49-F238E27FC236}">
                  <a16:creationId xmlns:a16="http://schemas.microsoft.com/office/drawing/2014/main" id="{C26D888B-A61C-49C4-927A-E42D926D703D}"/>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2BC19559-6CB1-4EE0-B0CD-75134233D953}"/>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16094C31-E1B6-4075-8E30-C5CFE0B61F24}"/>
              </a:ext>
            </a:extLst>
          </p:cNvPr>
          <p:cNvGrpSpPr/>
          <p:nvPr/>
        </p:nvGrpSpPr>
        <p:grpSpPr>
          <a:xfrm>
            <a:off x="8590010" y="3312417"/>
            <a:ext cx="282844" cy="264616"/>
            <a:chOff x="7500486" y="1359624"/>
            <a:chExt cx="282844" cy="264616"/>
          </a:xfrm>
        </p:grpSpPr>
        <p:sp>
          <p:nvSpPr>
            <p:cNvPr id="18" name="Freeform 5">
              <a:extLst>
                <a:ext uri="{FF2B5EF4-FFF2-40B4-BE49-F238E27FC236}">
                  <a16:creationId xmlns:a16="http://schemas.microsoft.com/office/drawing/2014/main" id="{2F6CD2FA-B185-41B1-AB52-80C25821488B}"/>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9" name="Freeform 5">
              <a:extLst>
                <a:ext uri="{FF2B5EF4-FFF2-40B4-BE49-F238E27FC236}">
                  <a16:creationId xmlns:a16="http://schemas.microsoft.com/office/drawing/2014/main" id="{430ADD13-46BA-441B-BE91-967F29B2F9AA}"/>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20" name="TextBox 19">
            <a:extLst>
              <a:ext uri="{FF2B5EF4-FFF2-40B4-BE49-F238E27FC236}">
                <a16:creationId xmlns:a16="http://schemas.microsoft.com/office/drawing/2014/main" id="{BDC82F6D-D350-4C4E-A8AE-5E2800BB514C}"/>
              </a:ext>
            </a:extLst>
          </p:cNvPr>
          <p:cNvSpPr txBox="1"/>
          <p:nvPr/>
        </p:nvSpPr>
        <p:spPr>
          <a:xfrm>
            <a:off x="9007741" y="1806767"/>
            <a:ext cx="2587993" cy="3046988"/>
          </a:xfrm>
          <a:prstGeom prst="rect">
            <a:avLst/>
          </a:prstGeom>
          <a:noFill/>
        </p:spPr>
        <p:txBody>
          <a:bodyPr wrap="square">
            <a:spAutoFit/>
          </a:bodyPr>
          <a:lstStyle/>
          <a:p>
            <a:pPr>
              <a:buClr>
                <a:schemeClr val="tx2"/>
              </a:buClr>
            </a:pPr>
            <a:r>
              <a:rPr lang="it-IT" sz="1600" dirty="0">
                <a:solidFill>
                  <a:schemeClr val="accent1"/>
                </a:solidFill>
              </a:rPr>
              <a:t>La quota volume di </a:t>
            </a:r>
            <a:r>
              <a:rPr lang="it-IT" sz="1600" dirty="0" err="1">
                <a:solidFill>
                  <a:schemeClr val="accent1"/>
                </a:solidFill>
              </a:rPr>
              <a:t>mkt</a:t>
            </a:r>
            <a:r>
              <a:rPr lang="it-IT" sz="1600" dirty="0">
                <a:solidFill>
                  <a:schemeClr val="accent1"/>
                </a:solidFill>
              </a:rPr>
              <a:t> del MMD a totale Vino è del 15%, nel formato da 0,75 scende al 7% (in crescita negli ultimi anni).</a:t>
            </a:r>
            <a:endParaRPr lang="en-US" sz="1600" dirty="0">
              <a:solidFill>
                <a:schemeClr val="accent1"/>
              </a:solidFill>
            </a:endParaRPr>
          </a:p>
          <a:p>
            <a:pPr>
              <a:buClr>
                <a:schemeClr val="tx2"/>
              </a:buClr>
            </a:pPr>
            <a:endParaRPr lang="en-US" sz="1600" dirty="0">
              <a:solidFill>
                <a:schemeClr val="accent1"/>
              </a:solidFill>
            </a:endParaRPr>
          </a:p>
          <a:p>
            <a:pPr>
              <a:buClr>
                <a:schemeClr val="tx2"/>
              </a:buClr>
            </a:pPr>
            <a:r>
              <a:rPr lang="it-IT" sz="1600" dirty="0">
                <a:solidFill>
                  <a:schemeClr val="accent1"/>
                </a:solidFill>
              </a:rPr>
              <a:t>Negli Spumanti la quota volume è del 6%</a:t>
            </a:r>
            <a:r>
              <a:rPr lang="en-US" sz="1600" dirty="0">
                <a:solidFill>
                  <a:schemeClr val="accent1"/>
                </a:solidFill>
              </a:rPr>
              <a:t>.</a:t>
            </a:r>
          </a:p>
          <a:p>
            <a:pPr>
              <a:buClr>
                <a:schemeClr val="tx2"/>
              </a:buClr>
            </a:pPr>
            <a:endParaRPr lang="en-US" sz="1600" dirty="0">
              <a:solidFill>
                <a:schemeClr val="accent1"/>
              </a:solidFill>
            </a:endParaRPr>
          </a:p>
          <a:p>
            <a:pPr>
              <a:spcAft>
                <a:spcPts val="0"/>
              </a:spcAft>
              <a:buClr>
                <a:schemeClr val="bg1"/>
              </a:buClr>
            </a:pPr>
            <a:r>
              <a:rPr lang="en-US" sz="1600" dirty="0">
                <a:solidFill>
                  <a:schemeClr val="accent1"/>
                </a:solidFill>
              </a:rPr>
              <a:t>La </a:t>
            </a:r>
            <a:r>
              <a:rPr lang="en-US" sz="1600" dirty="0" err="1">
                <a:solidFill>
                  <a:schemeClr val="accent1"/>
                </a:solidFill>
              </a:rPr>
              <a:t>difficoltà</a:t>
            </a:r>
            <a:r>
              <a:rPr lang="en-US" sz="1600" dirty="0">
                <a:solidFill>
                  <a:schemeClr val="accent1"/>
                </a:solidFill>
              </a:rPr>
              <a:t> del 2021 </a:t>
            </a:r>
            <a:r>
              <a:rPr lang="en-US" sz="1600" dirty="0" err="1">
                <a:solidFill>
                  <a:schemeClr val="accent1"/>
                </a:solidFill>
              </a:rPr>
              <a:t>conseguenza</a:t>
            </a:r>
            <a:r>
              <a:rPr lang="en-US" sz="1600" dirty="0">
                <a:solidFill>
                  <a:schemeClr val="accent1"/>
                </a:solidFill>
              </a:rPr>
              <a:t> </a:t>
            </a:r>
            <a:r>
              <a:rPr lang="en-US" sz="1600" dirty="0" err="1">
                <a:solidFill>
                  <a:schemeClr val="accent1"/>
                </a:solidFill>
              </a:rPr>
              <a:t>della</a:t>
            </a:r>
            <a:r>
              <a:rPr lang="en-US" sz="1600" dirty="0">
                <a:solidFill>
                  <a:schemeClr val="accent1"/>
                </a:solidFill>
              </a:rPr>
              <a:t> </a:t>
            </a:r>
            <a:r>
              <a:rPr lang="en-US" sz="1600" dirty="0" err="1">
                <a:solidFill>
                  <a:schemeClr val="accent1"/>
                </a:solidFill>
              </a:rPr>
              <a:t>grande</a:t>
            </a:r>
            <a:r>
              <a:rPr lang="en-US" sz="1600" dirty="0">
                <a:solidFill>
                  <a:schemeClr val="accent1"/>
                </a:solidFill>
              </a:rPr>
              <a:t> </a:t>
            </a:r>
            <a:r>
              <a:rPr lang="en-US" sz="1600" dirty="0" err="1">
                <a:solidFill>
                  <a:schemeClr val="accent1"/>
                </a:solidFill>
              </a:rPr>
              <a:t>crescita</a:t>
            </a:r>
            <a:r>
              <a:rPr lang="en-US" sz="1600" dirty="0">
                <a:solidFill>
                  <a:schemeClr val="accent1"/>
                </a:solidFill>
              </a:rPr>
              <a:t> del 2020.</a:t>
            </a:r>
            <a:endParaRPr lang="it-IT" sz="1600" dirty="0">
              <a:ln w="9525">
                <a:noFill/>
                <a:prstDash val="solid"/>
              </a:ln>
              <a:solidFill>
                <a:schemeClr val="accent1"/>
              </a:solidFill>
              <a:latin typeface="Arial" panose="020B0604020202020204"/>
            </a:endParaRPr>
          </a:p>
        </p:txBody>
      </p:sp>
      <p:sp>
        <p:nvSpPr>
          <p:cNvPr id="25" name="TextBox 24">
            <a:extLst>
              <a:ext uri="{FF2B5EF4-FFF2-40B4-BE49-F238E27FC236}">
                <a16:creationId xmlns:a16="http://schemas.microsoft.com/office/drawing/2014/main" id="{ACBC42C8-63C8-4278-BF6A-4D6ECD020BC6}"/>
              </a:ext>
            </a:extLst>
          </p:cNvPr>
          <p:cNvSpPr txBox="1"/>
          <p:nvPr/>
        </p:nvSpPr>
        <p:spPr>
          <a:xfrm>
            <a:off x="3047386" y="1622101"/>
            <a:ext cx="2266785" cy="369332"/>
          </a:xfrm>
          <a:prstGeom prst="rect">
            <a:avLst/>
          </a:prstGeom>
          <a:noFill/>
        </p:spPr>
        <p:txBody>
          <a:bodyPr wrap="square">
            <a:spAutoFit/>
          </a:bodyPr>
          <a:lstStyle/>
          <a:p>
            <a:pPr rtl="0">
              <a:defRPr sz="1800" b="1" i="0" u="none" strike="noStrike" kern="1200" baseline="0">
                <a:solidFill>
                  <a:srgbClr val="616365"/>
                </a:solidFill>
                <a:latin typeface="+mn-lt"/>
                <a:ea typeface="+mn-ea"/>
                <a:cs typeface="+mn-cs"/>
              </a:defRPr>
            </a:pPr>
            <a:r>
              <a:rPr lang="it-IT" sz="1800" dirty="0"/>
              <a:t>Vino</a:t>
            </a:r>
          </a:p>
        </p:txBody>
      </p:sp>
      <p:graphicFrame>
        <p:nvGraphicFramePr>
          <p:cNvPr id="13" name="Chart 12">
            <a:extLst>
              <a:ext uri="{FF2B5EF4-FFF2-40B4-BE49-F238E27FC236}">
                <a16:creationId xmlns:a16="http://schemas.microsoft.com/office/drawing/2014/main" id="{22729D6E-0910-4652-B075-A6CFB03D7C88}"/>
              </a:ext>
            </a:extLst>
          </p:cNvPr>
          <p:cNvGraphicFramePr/>
          <p:nvPr>
            <p:extLst>
              <p:ext uri="{D42A27DB-BD31-4B8C-83A1-F6EECF244321}">
                <p14:modId xmlns:p14="http://schemas.microsoft.com/office/powerpoint/2010/main" val="3286127254"/>
              </p:ext>
            </p:extLst>
          </p:nvPr>
        </p:nvGraphicFramePr>
        <p:xfrm>
          <a:off x="427038" y="1902254"/>
          <a:ext cx="4170080" cy="4103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3F54D907-B188-4A83-A927-C044E19CDA8F}"/>
              </a:ext>
            </a:extLst>
          </p:cNvPr>
          <p:cNvGraphicFramePr/>
          <p:nvPr/>
        </p:nvGraphicFramePr>
        <p:xfrm>
          <a:off x="3461342" y="1900163"/>
          <a:ext cx="4170080" cy="41035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1C3EE8C8-76CB-4985-9B52-305127CF87BA}"/>
              </a:ext>
            </a:extLst>
          </p:cNvPr>
          <p:cNvSpPr txBox="1"/>
          <p:nvPr/>
        </p:nvSpPr>
        <p:spPr>
          <a:xfrm>
            <a:off x="5149608" y="1637013"/>
            <a:ext cx="2266785" cy="369332"/>
          </a:xfrm>
          <a:prstGeom prst="rect">
            <a:avLst/>
          </a:prstGeom>
          <a:noFill/>
        </p:spPr>
        <p:txBody>
          <a:bodyPr wrap="square">
            <a:spAutoFit/>
          </a:bodyPr>
          <a:lstStyle/>
          <a:p>
            <a:pPr rtl="0">
              <a:defRPr sz="1800" b="1" i="0" u="none" strike="noStrike" kern="1200" baseline="0">
                <a:solidFill>
                  <a:srgbClr val="616365"/>
                </a:solidFill>
                <a:latin typeface="+mn-lt"/>
                <a:ea typeface="+mn-ea"/>
                <a:cs typeface="+mn-cs"/>
              </a:defRPr>
            </a:pPr>
            <a:r>
              <a:rPr lang="it-IT" sz="1800" dirty="0"/>
              <a:t>Spumanti</a:t>
            </a:r>
          </a:p>
        </p:txBody>
      </p:sp>
      <p:grpSp>
        <p:nvGrpSpPr>
          <p:cNvPr id="23" name="Group 22">
            <a:extLst>
              <a:ext uri="{FF2B5EF4-FFF2-40B4-BE49-F238E27FC236}">
                <a16:creationId xmlns:a16="http://schemas.microsoft.com/office/drawing/2014/main" id="{C2ECDE7E-ED6D-4CE6-B95E-5DBB17E290AB}"/>
              </a:ext>
            </a:extLst>
          </p:cNvPr>
          <p:cNvGrpSpPr/>
          <p:nvPr/>
        </p:nvGrpSpPr>
        <p:grpSpPr>
          <a:xfrm>
            <a:off x="8577285" y="4061808"/>
            <a:ext cx="282844" cy="264616"/>
            <a:chOff x="7500486" y="1359624"/>
            <a:chExt cx="282844" cy="264616"/>
          </a:xfrm>
        </p:grpSpPr>
        <p:sp>
          <p:nvSpPr>
            <p:cNvPr id="26" name="Freeform 5">
              <a:extLst>
                <a:ext uri="{FF2B5EF4-FFF2-40B4-BE49-F238E27FC236}">
                  <a16:creationId xmlns:a16="http://schemas.microsoft.com/office/drawing/2014/main" id="{4AFF0E68-3388-4091-9D27-B59EF1F581C7}"/>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7" name="Freeform 5">
              <a:extLst>
                <a:ext uri="{FF2B5EF4-FFF2-40B4-BE49-F238E27FC236}">
                  <a16:creationId xmlns:a16="http://schemas.microsoft.com/office/drawing/2014/main" id="{0D889467-59C0-4CD1-A906-D1E196C3C6B5}"/>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28" name="Text Box 10">
            <a:extLst>
              <a:ext uri="{FF2B5EF4-FFF2-40B4-BE49-F238E27FC236}">
                <a16:creationId xmlns:a16="http://schemas.microsoft.com/office/drawing/2014/main" id="{C8B65B25-420E-4898-AF3E-7A333427419D}"/>
              </a:ext>
            </a:extLst>
          </p:cNvPr>
          <p:cNvSpPr txBox="1">
            <a:spLocks noChangeArrowheads="1"/>
          </p:cNvSpPr>
          <p:nvPr/>
        </p:nvSpPr>
        <p:spPr bwMode="auto">
          <a:xfrm>
            <a:off x="4802712" y="6349850"/>
            <a:ext cx="7785956" cy="22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900" tIns="51951" rIns="103900" bIns="51951">
            <a:spAutoFit/>
          </a:body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Servizio Piccolo +Discount – Anno Terminante 2 gennaio 2022 e prime 10 settimane de 2022</a:t>
            </a:r>
          </a:p>
        </p:txBody>
      </p:sp>
    </p:spTree>
    <p:extLst>
      <p:ext uri="{BB962C8B-B14F-4D97-AF65-F5344CB8AC3E}">
        <p14:creationId xmlns:p14="http://schemas.microsoft.com/office/powerpoint/2010/main" val="220749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160D19E-AB91-4ADA-8488-E90E1F4C5776}"/>
              </a:ext>
            </a:extLst>
          </p:cNvPr>
          <p:cNvSpPr>
            <a:spLocks noGrp="1"/>
          </p:cNvSpPr>
          <p:nvPr>
            <p:ph type="title"/>
          </p:nvPr>
        </p:nvSpPr>
        <p:spPr>
          <a:xfrm>
            <a:off x="426720" y="457857"/>
            <a:ext cx="11346180" cy="631819"/>
          </a:xfrm>
        </p:spPr>
        <p:txBody>
          <a:bodyPr anchor="t">
            <a:normAutofit/>
          </a:bodyPr>
          <a:lstStyle/>
          <a:p>
            <a:pPr>
              <a:lnSpc>
                <a:spcPct val="90000"/>
              </a:lnSpc>
            </a:pPr>
            <a:r>
              <a:rPr lang="it-IT" sz="2000"/>
              <a:t>2021: Vino in bottiglia da 75cl: classifica, a Volume, delle denominazioni di vino più vendute in GDO </a:t>
            </a:r>
            <a:br>
              <a:rPr lang="it-IT" sz="2000"/>
            </a:br>
            <a:endParaRPr lang="en-US" sz="2000"/>
          </a:p>
        </p:txBody>
      </p:sp>
      <p:sp>
        <p:nvSpPr>
          <p:cNvPr id="4" name="Marcador de número de diapositiva 3">
            <a:extLst>
              <a:ext uri="{FF2B5EF4-FFF2-40B4-BE49-F238E27FC236}">
                <a16:creationId xmlns:a16="http://schemas.microsoft.com/office/drawing/2014/main" id="{7DCEB2DE-2044-4E0D-9E66-207B8C799742}"/>
              </a:ext>
            </a:extLst>
          </p:cNvPr>
          <p:cNvSpPr>
            <a:spLocks noGrp="1"/>
          </p:cNvSpPr>
          <p:nvPr>
            <p:ph type="sldNum" sz="quarter" idx="12"/>
          </p:nvPr>
        </p:nvSpPr>
        <p:spPr>
          <a:xfrm>
            <a:off x="11381246" y="6363709"/>
            <a:ext cx="428977" cy="215445"/>
          </a:xfrm>
        </p:spPr>
        <p:txBody>
          <a:bodyPr wrap="none" anchor="ctr">
            <a:normAutofit/>
          </a:bodyPr>
          <a:lstStyle/>
          <a:p>
            <a:pPr marL="0" marR="0" lvl="0" indent="0" defTabSz="1219170" rtl="0" eaLnBrk="1" fontAlgn="auto" latinLnBrk="0" hangingPunct="1">
              <a:spcBef>
                <a:spcPts val="0"/>
              </a:spcBef>
              <a:spcAft>
                <a:spcPts val="600"/>
              </a:spcAft>
              <a:buClrTx/>
              <a:buSzTx/>
              <a:buFontTx/>
              <a:buNone/>
              <a:tabLst/>
              <a:defRPr/>
            </a:pPr>
            <a:fld id="{75936602-DEDF-4B15-861F-E2D79C481905}" type="slidenum">
              <a:rPr kumimoji="0" lang="en-US" b="0" i="0" u="none" strike="noStrike" kern="1200" cap="none" spc="0" normalizeH="0" baseline="0" smtClean="0">
                <a:ln>
                  <a:noFill/>
                </a:ln>
                <a:effectLst/>
                <a:uLnTx/>
                <a:uFillTx/>
              </a:rPr>
              <a:pPr marL="0" marR="0" lvl="0" indent="0" defTabSz="1219170" rtl="0" eaLnBrk="1" fontAlgn="auto" latinLnBrk="0" hangingPunct="1">
                <a:spcBef>
                  <a:spcPts val="0"/>
                </a:spcBef>
                <a:spcAft>
                  <a:spcPts val="600"/>
                </a:spcAft>
                <a:buClrTx/>
                <a:buSzTx/>
                <a:buFontTx/>
                <a:buNone/>
                <a:tabLst/>
                <a:defRPr/>
              </a:pPr>
              <a:t>21</a:t>
            </a:fld>
            <a:endParaRPr kumimoji="0" lang="en-US" b="0" i="0" u="none" strike="noStrike" kern="1200" cap="none" spc="0" normalizeH="0" baseline="0">
              <a:ln>
                <a:noFill/>
              </a:ln>
              <a:effectLst/>
              <a:uLnTx/>
              <a:uFillTx/>
            </a:endParaRPr>
          </a:p>
        </p:txBody>
      </p:sp>
      <p:pic>
        <p:nvPicPr>
          <p:cNvPr id="7" name="Picture 6" descr="Table&#10;&#10;Description automatically generated">
            <a:extLst>
              <a:ext uri="{FF2B5EF4-FFF2-40B4-BE49-F238E27FC236}">
                <a16:creationId xmlns:a16="http://schemas.microsoft.com/office/drawing/2014/main" id="{4C84088D-3929-4B78-AD6B-9FF271D009DD}"/>
              </a:ext>
            </a:extLst>
          </p:cNvPr>
          <p:cNvPicPr>
            <a:picLocks noChangeAspect="1"/>
          </p:cNvPicPr>
          <p:nvPr/>
        </p:nvPicPr>
        <p:blipFill>
          <a:blip r:embed="rId2"/>
          <a:stretch>
            <a:fillRect/>
          </a:stretch>
        </p:blipFill>
        <p:spPr>
          <a:xfrm>
            <a:off x="427567" y="1333699"/>
            <a:ext cx="11345333" cy="4520459"/>
          </a:xfrm>
          <a:prstGeom prst="rect">
            <a:avLst/>
          </a:prstGeom>
          <a:noFill/>
        </p:spPr>
      </p:pic>
      <p:sp>
        <p:nvSpPr>
          <p:cNvPr id="11" name="Text Box 10">
            <a:extLst>
              <a:ext uri="{FF2B5EF4-FFF2-40B4-BE49-F238E27FC236}">
                <a16:creationId xmlns:a16="http://schemas.microsoft.com/office/drawing/2014/main" id="{DEBC9216-CD5C-4B9F-9CDF-F7313694897A}"/>
              </a:ext>
            </a:extLst>
          </p:cNvPr>
          <p:cNvSpPr txBox="1">
            <a:spLocks noChangeArrowheads="1"/>
          </p:cNvSpPr>
          <p:nvPr/>
        </p:nvSpPr>
        <p:spPr bwMode="auto">
          <a:xfrm>
            <a:off x="6618405" y="6334835"/>
            <a:ext cx="5573595" cy="22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900" tIns="51951" rIns="103900" bIns="51951">
            <a:spAutoFit/>
          </a:body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Servizio Piccolo  – Anno Terminante 2 gennaio 2022</a:t>
            </a:r>
          </a:p>
        </p:txBody>
      </p:sp>
    </p:spTree>
    <p:extLst>
      <p:ext uri="{BB962C8B-B14F-4D97-AF65-F5344CB8AC3E}">
        <p14:creationId xmlns:p14="http://schemas.microsoft.com/office/powerpoint/2010/main" val="77993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FC6D23A5-C90D-4ADD-BF6F-F96DD9E74A31}"/>
              </a:ext>
            </a:extLst>
          </p:cNvPr>
          <p:cNvSpPr>
            <a:spLocks noGrp="1"/>
          </p:cNvSpPr>
          <p:nvPr>
            <p:ph sz="quarter" idx="12"/>
          </p:nvPr>
        </p:nvSpPr>
        <p:spPr/>
        <p:txBody>
          <a:bodyPr/>
          <a:lstStyle/>
          <a:p>
            <a:endParaRPr lang="en-US" dirty="0"/>
          </a:p>
        </p:txBody>
      </p:sp>
      <p:sp>
        <p:nvSpPr>
          <p:cNvPr id="7" name="Título 6">
            <a:extLst>
              <a:ext uri="{FF2B5EF4-FFF2-40B4-BE49-F238E27FC236}">
                <a16:creationId xmlns:a16="http://schemas.microsoft.com/office/drawing/2014/main" id="{6133E348-7E07-4DF4-B94C-3F65AECECCC7}"/>
              </a:ext>
            </a:extLst>
          </p:cNvPr>
          <p:cNvSpPr>
            <a:spLocks noGrp="1"/>
          </p:cNvSpPr>
          <p:nvPr>
            <p:ph type="title"/>
          </p:nvPr>
        </p:nvSpPr>
        <p:spPr>
          <a:xfrm>
            <a:off x="425979" y="460381"/>
            <a:ext cx="11384243" cy="631819"/>
          </a:xfrm>
        </p:spPr>
        <p:txBody>
          <a:bodyPr/>
          <a:lstStyle/>
          <a:p>
            <a:r>
              <a:rPr lang="it-IT" sz="2400" dirty="0"/>
              <a:t>2021: Classifica delle tipologie di Vino per crescita  a volume nel formato da 75cl</a:t>
            </a:r>
            <a:endParaRPr lang="en-US" dirty="0"/>
          </a:p>
        </p:txBody>
      </p:sp>
      <p:sp>
        <p:nvSpPr>
          <p:cNvPr id="4" name="Marcador de número de diapositiva 3">
            <a:extLst>
              <a:ext uri="{FF2B5EF4-FFF2-40B4-BE49-F238E27FC236}">
                <a16:creationId xmlns:a16="http://schemas.microsoft.com/office/drawing/2014/main" id="{4C6B9C00-F419-4223-AD8A-EED60864AD67}"/>
              </a:ext>
            </a:extLst>
          </p:cNvPr>
          <p:cNvSpPr>
            <a:spLocks noGrp="1"/>
          </p:cNvSpPr>
          <p:nvPr>
            <p:ph type="sldNum" sz="quarter" idx="16"/>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11" name="Marcador de contenido 10">
            <a:extLst>
              <a:ext uri="{FF2B5EF4-FFF2-40B4-BE49-F238E27FC236}">
                <a16:creationId xmlns:a16="http://schemas.microsoft.com/office/drawing/2014/main" id="{217F8A37-2874-40CD-958F-15A5BEC56A4C}"/>
              </a:ext>
            </a:extLst>
          </p:cNvPr>
          <p:cNvSpPr>
            <a:spLocks noGrp="1"/>
          </p:cNvSpPr>
          <p:nvPr>
            <p:ph sz="quarter" idx="17"/>
          </p:nvPr>
        </p:nvSpPr>
        <p:spPr/>
        <p:txBody>
          <a:bodyPr/>
          <a:lstStyle/>
          <a:p>
            <a:endParaRPr lang="en-US" dirty="0"/>
          </a:p>
        </p:txBody>
      </p:sp>
      <p:sp>
        <p:nvSpPr>
          <p:cNvPr id="9" name="Forma libre: forma 8">
            <a:extLst>
              <a:ext uri="{FF2B5EF4-FFF2-40B4-BE49-F238E27FC236}">
                <a16:creationId xmlns:a16="http://schemas.microsoft.com/office/drawing/2014/main" id="{AFAE6583-F73D-41C5-BE65-B04F2E7FA8FC}"/>
              </a:ext>
            </a:extLst>
          </p:cNvPr>
          <p:cNvSpPr>
            <a:spLocks/>
          </p:cNvSpPr>
          <p:nvPr/>
        </p:nvSpPr>
        <p:spPr bwMode="auto">
          <a:xfrm>
            <a:off x="10172700" y="1330350"/>
            <a:ext cx="2019300" cy="2506373"/>
          </a:xfrm>
          <a:custGeom>
            <a:avLst/>
            <a:gdLst>
              <a:gd name="connsiteX0" fmla="*/ 1936556 w 1936556"/>
              <a:gd name="connsiteY0" fmla="*/ 0 h 2403671"/>
              <a:gd name="connsiteX1" fmla="*/ 1936556 w 1936556"/>
              <a:gd name="connsiteY1" fmla="*/ 1882681 h 2403671"/>
              <a:gd name="connsiteX2" fmla="*/ 1222812 w 1936556"/>
              <a:gd name="connsiteY2" fmla="*/ 2294714 h 2403671"/>
              <a:gd name="connsiteX3" fmla="*/ 407398 w 1936556"/>
              <a:gd name="connsiteY3" fmla="*/ 2294714 h 2403671"/>
              <a:gd name="connsiteX4" fmla="*/ 0 w 1936556"/>
              <a:gd name="connsiteY4" fmla="*/ 1588737 h 2403671"/>
              <a:gd name="connsiteX5" fmla="*/ 407398 w 1936556"/>
              <a:gd name="connsiteY5" fmla="*/ 882759 h 2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6556" h="2403671">
                <a:moveTo>
                  <a:pt x="1936556" y="0"/>
                </a:moveTo>
                <a:lnTo>
                  <a:pt x="1936556" y="1882681"/>
                </a:lnTo>
                <a:lnTo>
                  <a:pt x="1222812" y="2294714"/>
                </a:lnTo>
                <a:cubicBezTo>
                  <a:pt x="970584" y="2439990"/>
                  <a:pt x="659626" y="2439990"/>
                  <a:pt x="407398" y="2294714"/>
                </a:cubicBezTo>
                <a:cubicBezTo>
                  <a:pt x="155170" y="2148821"/>
                  <a:pt x="0" y="1879906"/>
                  <a:pt x="0" y="1588737"/>
                </a:cubicBezTo>
                <a:cubicBezTo>
                  <a:pt x="0" y="1297567"/>
                  <a:pt x="155170" y="1028653"/>
                  <a:pt x="407398" y="882759"/>
                </a:cubicBezTo>
                <a:close/>
              </a:path>
            </a:pathLst>
          </a:custGeom>
          <a:gradFill flip="none" rotWithShape="1">
            <a:gsLst>
              <a:gs pos="44000">
                <a:srgbClr val="C9DD03">
                  <a:alpha val="50000"/>
                </a:srgbClr>
              </a:gs>
              <a:gs pos="100000">
                <a:srgbClr val="C9DD03"/>
              </a:gs>
              <a:gs pos="0">
                <a:srgbClr val="C9DD03">
                  <a:alpha val="0"/>
                </a:srgbClr>
              </a:gs>
            </a:gsLst>
            <a:lin ang="19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dirty="0">
              <a:ln>
                <a:noFill/>
              </a:ln>
              <a:solidFill>
                <a:srgbClr val="616365"/>
              </a:solidFill>
              <a:effectLst/>
              <a:uLnTx/>
              <a:uFillTx/>
              <a:latin typeface="Encode Sans"/>
              <a:ea typeface="+mn-ea"/>
              <a:cs typeface="+mn-cs"/>
            </a:endParaRPr>
          </a:p>
        </p:txBody>
      </p:sp>
      <p:pic>
        <p:nvPicPr>
          <p:cNvPr id="14" name="Picture 7">
            <a:extLst>
              <a:ext uri="{FF2B5EF4-FFF2-40B4-BE49-F238E27FC236}">
                <a16:creationId xmlns:a16="http://schemas.microsoft.com/office/drawing/2014/main" id="{0AE78375-1505-4CD3-A3B4-DE61EE073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74"/>
          <a:stretch/>
        </p:blipFill>
        <p:spPr bwMode="auto">
          <a:xfrm>
            <a:off x="243906" y="1131170"/>
            <a:ext cx="7267957" cy="455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Marcador de posición de imagen 13" descr="Mujer hablando por teléfono&#10;&#10;Descripción generada automáticamente">
            <a:extLst>
              <a:ext uri="{FF2B5EF4-FFF2-40B4-BE49-F238E27FC236}">
                <a16:creationId xmlns:a16="http://schemas.microsoft.com/office/drawing/2014/main" id="{42039877-420B-4EEB-A30F-BBBC09C50A7F}"/>
              </a:ext>
            </a:extLst>
          </p:cNvPr>
          <p:cNvPicPr>
            <a:picLocks noGrp="1" noChangeAspect="1"/>
          </p:cNvPicPr>
          <p:nvPr>
            <p:ph type="pic" sz="quarter" idx="10"/>
          </p:nvPr>
        </p:nvPicPr>
        <p:blipFill rotWithShape="1">
          <a:blip r:embed="rId3" cstate="print">
            <a:alphaModFix/>
            <a:extLst>
              <a:ext uri="{28A0092B-C50C-407E-A947-70E740481C1C}">
                <a14:useLocalDpi xmlns:a14="http://schemas.microsoft.com/office/drawing/2010/main" val="0"/>
              </a:ext>
            </a:extLst>
          </a:blip>
          <a:srcRect l="711" r="14042"/>
          <a:stretch/>
        </p:blipFill>
        <p:spPr>
          <a:xfrm>
            <a:off x="6263667" y="2222954"/>
            <a:ext cx="5928333" cy="4635047"/>
          </a:xfrm>
          <a:noFill/>
        </p:spPr>
      </p:pic>
      <p:sp>
        <p:nvSpPr>
          <p:cNvPr id="15" name="Text Box 10">
            <a:extLst>
              <a:ext uri="{FF2B5EF4-FFF2-40B4-BE49-F238E27FC236}">
                <a16:creationId xmlns:a16="http://schemas.microsoft.com/office/drawing/2014/main" id="{62D19D6C-C0A2-44FB-A72C-4A7B5A5D4EE9}"/>
              </a:ext>
            </a:extLst>
          </p:cNvPr>
          <p:cNvSpPr txBox="1">
            <a:spLocks noChangeArrowheads="1"/>
          </p:cNvSpPr>
          <p:nvPr/>
        </p:nvSpPr>
        <p:spPr bwMode="auto">
          <a:xfrm>
            <a:off x="354739" y="5924828"/>
            <a:ext cx="5573595" cy="22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900" tIns="51951" rIns="103900" bIns="51951">
            <a:spAutoFit/>
          </a:body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Servizio Piccolo  – Anno Terminante 2 gennaio 2022</a:t>
            </a:r>
          </a:p>
        </p:txBody>
      </p:sp>
    </p:spTree>
    <p:extLst>
      <p:ext uri="{BB962C8B-B14F-4D97-AF65-F5344CB8AC3E}">
        <p14:creationId xmlns:p14="http://schemas.microsoft.com/office/powerpoint/2010/main" val="122209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160D19E-AB91-4ADA-8488-E90E1F4C5776}"/>
              </a:ext>
            </a:extLst>
          </p:cNvPr>
          <p:cNvSpPr>
            <a:spLocks noGrp="1"/>
          </p:cNvSpPr>
          <p:nvPr>
            <p:ph type="title"/>
          </p:nvPr>
        </p:nvSpPr>
        <p:spPr/>
        <p:txBody>
          <a:bodyPr/>
          <a:lstStyle/>
          <a:p>
            <a:r>
              <a:rPr lang="it-IT" sz="2400" dirty="0">
                <a:solidFill>
                  <a:schemeClr val="accent1"/>
                </a:solidFill>
              </a:rPr>
              <a:t>2021: un anno di «rimbalzi» per il vino e di crescita trasversale per gli Spumanti</a:t>
            </a:r>
            <a:br>
              <a:rPr lang="it-IT" sz="2400" dirty="0">
                <a:solidFill>
                  <a:schemeClr val="accent1"/>
                </a:solidFill>
              </a:rPr>
            </a:br>
            <a:endParaRPr lang="en-US" dirty="0"/>
          </a:p>
        </p:txBody>
      </p:sp>
      <p:sp>
        <p:nvSpPr>
          <p:cNvPr id="4" name="Marcador de número de diapositiva 3">
            <a:extLst>
              <a:ext uri="{FF2B5EF4-FFF2-40B4-BE49-F238E27FC236}">
                <a16:creationId xmlns:a16="http://schemas.microsoft.com/office/drawing/2014/main" id="{7DCEB2DE-2044-4E0D-9E66-207B8C799742}"/>
              </a:ext>
            </a:extLst>
          </p:cNvPr>
          <p:cNvSpPr>
            <a:spLocks noGrp="1"/>
          </p:cNvSpPr>
          <p:nvPr>
            <p:ph type="sldNum" sz="quarter" idx="15"/>
          </p:nvPr>
        </p:nvSpPr>
        <p:spPr>
          <a:xfrm>
            <a:off x="11381246" y="6363709"/>
            <a:ext cx="428977" cy="21544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8E1E26D-EB77-4C55-8162-E7F214399B7F}"/>
              </a:ext>
            </a:extLst>
          </p:cNvPr>
          <p:cNvPicPr>
            <a:picLocks noChangeAspect="1"/>
          </p:cNvPicPr>
          <p:nvPr/>
        </p:nvPicPr>
        <p:blipFill>
          <a:blip r:embed="rId2"/>
          <a:stretch>
            <a:fillRect/>
          </a:stretch>
        </p:blipFill>
        <p:spPr>
          <a:xfrm>
            <a:off x="1989511" y="847332"/>
            <a:ext cx="7780259" cy="5667768"/>
          </a:xfrm>
          <a:prstGeom prst="rect">
            <a:avLst/>
          </a:prstGeom>
        </p:spPr>
      </p:pic>
      <p:sp>
        <p:nvSpPr>
          <p:cNvPr id="10" name="Text Box 10">
            <a:extLst>
              <a:ext uri="{FF2B5EF4-FFF2-40B4-BE49-F238E27FC236}">
                <a16:creationId xmlns:a16="http://schemas.microsoft.com/office/drawing/2014/main" id="{C8C5684B-231A-472A-885E-34CD451373D7}"/>
              </a:ext>
            </a:extLst>
          </p:cNvPr>
          <p:cNvSpPr txBox="1">
            <a:spLocks noChangeArrowheads="1"/>
          </p:cNvSpPr>
          <p:nvPr/>
        </p:nvSpPr>
        <p:spPr bwMode="auto">
          <a:xfrm>
            <a:off x="9769770" y="6063719"/>
            <a:ext cx="2600124" cy="47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900" tIns="51951" rIns="103900" bIns="51951">
            <a:spAutoFit/>
          </a:body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Servizio Piccolo   </a:t>
            </a:r>
          </a:p>
          <a:p>
            <a:r>
              <a:rPr lang="it-IT" sz="800" dirty="0"/>
              <a:t>Anno Terminante 2 gennaio 2022</a:t>
            </a:r>
          </a:p>
        </p:txBody>
      </p:sp>
    </p:spTree>
    <p:extLst>
      <p:ext uri="{BB962C8B-B14F-4D97-AF65-F5344CB8AC3E}">
        <p14:creationId xmlns:p14="http://schemas.microsoft.com/office/powerpoint/2010/main" val="130748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Marcador de posición de imagen 6">
            <a:extLst>
              <a:ext uri="{FF2B5EF4-FFF2-40B4-BE49-F238E27FC236}">
                <a16:creationId xmlns:a16="http://schemas.microsoft.com/office/drawing/2014/main" id="{959BCE0A-9BCF-4E64-8849-2799ADCB9467}"/>
              </a:ext>
            </a:extLst>
          </p:cNvPr>
          <p:cNvPicPr>
            <a:picLocks noGrp="1" noChangeAspect="1"/>
          </p:cNvPicPr>
          <p:nvPr>
            <p:ph type="pic" sz="quarter" idx="10"/>
          </p:nvPr>
        </p:nvPicPr>
        <p:blipFill>
          <a:blip r:embed="rId3">
            <a:alphaModFix amt="50000"/>
            <a:extLst>
              <a:ext uri="{28A0092B-C50C-407E-A947-70E740481C1C}">
                <a14:useLocalDpi xmlns:a14="http://schemas.microsoft.com/office/drawing/2010/main" val="0"/>
              </a:ext>
            </a:extLst>
          </a:blip>
          <a:srcRect t="7875" b="7875"/>
          <a:stretch/>
        </p:blipFill>
        <p:spPr>
          <a:xfrm>
            <a:off x="-1" y="0"/>
            <a:ext cx="12192000" cy="6858000"/>
          </a:xfrm>
          <a:solidFill>
            <a:schemeClr val="tx1">
              <a:lumMod val="50000"/>
            </a:schemeClr>
          </a:solidFill>
        </p:spPr>
      </p:pic>
      <p:sp>
        <p:nvSpPr>
          <p:cNvPr id="8" name="Título 7">
            <a:extLst>
              <a:ext uri="{FF2B5EF4-FFF2-40B4-BE49-F238E27FC236}">
                <a16:creationId xmlns:a16="http://schemas.microsoft.com/office/drawing/2014/main" id="{DC56AF20-A036-4173-A2C1-7CFAEB44C5CB}"/>
              </a:ext>
            </a:extLst>
          </p:cNvPr>
          <p:cNvSpPr>
            <a:spLocks noGrp="1"/>
          </p:cNvSpPr>
          <p:nvPr>
            <p:ph type="title"/>
          </p:nvPr>
        </p:nvSpPr>
        <p:spPr/>
        <p:txBody>
          <a:bodyPr/>
          <a:lstStyle/>
          <a:p>
            <a:r>
              <a:rPr lang="en-US" sz="7200" b="1" noProof="0" dirty="0">
                <a:solidFill>
                  <a:schemeClr val="bg1"/>
                </a:solidFill>
              </a:rPr>
              <a:t>THANK</a:t>
            </a:r>
            <a:br>
              <a:rPr lang="en-US" sz="7200" b="1" noProof="0" dirty="0">
                <a:solidFill>
                  <a:schemeClr val="bg1"/>
                </a:solidFill>
              </a:rPr>
            </a:br>
            <a:r>
              <a:rPr lang="en-US" sz="7200" b="1" noProof="0" dirty="0">
                <a:solidFill>
                  <a:schemeClr val="bg1"/>
                </a:solidFill>
              </a:rPr>
              <a:t>YOU!</a:t>
            </a:r>
            <a:endParaRPr lang="en-US" noProof="0" dirty="0"/>
          </a:p>
        </p:txBody>
      </p:sp>
      <p:sp>
        <p:nvSpPr>
          <p:cNvPr id="4" name="Marcador de pie de página 3">
            <a:extLst>
              <a:ext uri="{FF2B5EF4-FFF2-40B4-BE49-F238E27FC236}">
                <a16:creationId xmlns:a16="http://schemas.microsoft.com/office/drawing/2014/main" id="{84585A30-2FE5-48B0-9B52-9B8D662957F5}"/>
              </a:ext>
            </a:extLst>
          </p:cNvPr>
          <p:cNvSpPr>
            <a:spLocks noGrp="1"/>
          </p:cNvSpPr>
          <p:nvPr>
            <p:ph type="ftr" sz="quarter" idx="18"/>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 2022 Information Resources Inc. (IRI). Confidential and proprietary. </a:t>
            </a:r>
          </a:p>
        </p:txBody>
      </p:sp>
      <p:sp>
        <p:nvSpPr>
          <p:cNvPr id="5" name="Marcador de número de diapositiva 4">
            <a:extLst>
              <a:ext uri="{FF2B5EF4-FFF2-40B4-BE49-F238E27FC236}">
                <a16:creationId xmlns:a16="http://schemas.microsoft.com/office/drawing/2014/main" id="{8F21ACD0-E78B-41D9-B36B-5E2A2A10FDF2}"/>
              </a:ext>
            </a:extLst>
          </p:cNvPr>
          <p:cNvSpPr>
            <a:spLocks noGrp="1"/>
          </p:cNvSpPr>
          <p:nvPr>
            <p:ph type="sldNum" sz="quarter" idx="19"/>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31" name="Grupo 30">
            <a:extLst>
              <a:ext uri="{FF2B5EF4-FFF2-40B4-BE49-F238E27FC236}">
                <a16:creationId xmlns:a16="http://schemas.microsoft.com/office/drawing/2014/main" id="{36A7D35C-E870-4617-BD0B-A75DAF06DD66}"/>
              </a:ext>
            </a:extLst>
          </p:cNvPr>
          <p:cNvGrpSpPr/>
          <p:nvPr/>
        </p:nvGrpSpPr>
        <p:grpSpPr>
          <a:xfrm>
            <a:off x="0" y="0"/>
            <a:ext cx="12192000" cy="6858000"/>
            <a:chOff x="0" y="0"/>
            <a:chExt cx="12192000" cy="6858000"/>
          </a:xfrm>
        </p:grpSpPr>
        <p:sp>
          <p:nvSpPr>
            <p:cNvPr id="35" name="Forma libre: forma 34">
              <a:extLst>
                <a:ext uri="{FF2B5EF4-FFF2-40B4-BE49-F238E27FC236}">
                  <a16:creationId xmlns:a16="http://schemas.microsoft.com/office/drawing/2014/main" id="{B9E6BAE6-CAA9-4C2E-AEA2-D9666C97A4F7}"/>
                </a:ext>
              </a:extLst>
            </p:cNvPr>
            <p:cNvSpPr>
              <a:spLocks/>
            </p:cNvSpPr>
            <p:nvPr userDrawn="1"/>
          </p:nvSpPr>
          <p:spPr bwMode="auto">
            <a:xfrm>
              <a:off x="1" y="4938841"/>
              <a:ext cx="1478468" cy="1919159"/>
            </a:xfrm>
            <a:custGeom>
              <a:avLst/>
              <a:gdLst>
                <a:gd name="connsiteX0" fmla="*/ 0 w 1108851"/>
                <a:gd name="connsiteY0" fmla="*/ 0 h 1439369"/>
                <a:gd name="connsiteX1" fmla="*/ 399667 w 1108851"/>
                <a:gd name="connsiteY1" fmla="*/ 156011 h 1439369"/>
                <a:gd name="connsiteX2" fmla="*/ 1108851 w 1108851"/>
                <a:gd name="connsiteY2" fmla="*/ 1385621 h 1439369"/>
                <a:gd name="connsiteX3" fmla="*/ 1105173 w 1108851"/>
                <a:gd name="connsiteY3" fmla="*/ 1439369 h 1439369"/>
                <a:gd name="connsiteX4" fmla="*/ 0 w 1108851"/>
                <a:gd name="connsiteY4" fmla="*/ 1439369 h 143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851" h="1439369">
                  <a:moveTo>
                    <a:pt x="0" y="0"/>
                  </a:moveTo>
                  <a:cubicBezTo>
                    <a:pt x="138231" y="30945"/>
                    <a:pt x="273457" y="82948"/>
                    <a:pt x="399667" y="156011"/>
                  </a:cubicBezTo>
                  <a:cubicBezTo>
                    <a:pt x="838400" y="409584"/>
                    <a:pt x="1108851" y="878047"/>
                    <a:pt x="1108851" y="1385621"/>
                  </a:cubicBezTo>
                  <a:lnTo>
                    <a:pt x="1105173" y="1439369"/>
                  </a:lnTo>
                  <a:lnTo>
                    <a:pt x="0" y="1439369"/>
                  </a:lnTo>
                  <a:close/>
                </a:path>
              </a:pathLst>
            </a:custGeom>
            <a:gradFill flip="none" rotWithShape="1">
              <a:gsLst>
                <a:gs pos="64000">
                  <a:schemeClr val="bg1">
                    <a:alpha val="35896"/>
                  </a:schemeClr>
                </a:gs>
                <a:gs pos="6000">
                  <a:schemeClr val="bg1">
                    <a:alpha val="25865"/>
                  </a:schemeClr>
                </a:gs>
                <a:gs pos="100000">
                  <a:schemeClr val="bg1">
                    <a:alpha val="73459"/>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
          <p:nvSpPr>
            <p:cNvPr id="36" name="Forma libre: forma 35">
              <a:extLst>
                <a:ext uri="{FF2B5EF4-FFF2-40B4-BE49-F238E27FC236}">
                  <a16:creationId xmlns:a16="http://schemas.microsoft.com/office/drawing/2014/main" id="{471DFD8A-76C0-4B38-A120-E893EE5C43AA}"/>
                </a:ext>
              </a:extLst>
            </p:cNvPr>
            <p:cNvSpPr>
              <a:spLocks/>
            </p:cNvSpPr>
            <p:nvPr userDrawn="1"/>
          </p:nvSpPr>
          <p:spPr bwMode="auto">
            <a:xfrm>
              <a:off x="2014144" y="0"/>
              <a:ext cx="10177856" cy="6172840"/>
            </a:xfrm>
            <a:custGeom>
              <a:avLst/>
              <a:gdLst>
                <a:gd name="connsiteX0" fmla="*/ 4132566 w 7633392"/>
                <a:gd name="connsiteY0" fmla="*/ 0 h 4629630"/>
                <a:gd name="connsiteX1" fmla="*/ 7633392 w 7633392"/>
                <a:gd name="connsiteY1" fmla="*/ 0 h 4629630"/>
                <a:gd name="connsiteX2" fmla="*/ 7633392 w 7633392"/>
                <a:gd name="connsiteY2" fmla="*/ 1254887 h 4629630"/>
                <a:gd name="connsiteX3" fmla="*/ 2126228 w 7633392"/>
                <a:gd name="connsiteY3" fmla="*/ 4439435 h 4629630"/>
                <a:gd name="connsiteX4" fmla="*/ 708886 w 7633392"/>
                <a:gd name="connsiteY4" fmla="*/ 4439435 h 4629630"/>
                <a:gd name="connsiteX5" fmla="*/ 0 w 7633392"/>
                <a:gd name="connsiteY5" fmla="*/ 3209715 h 4629630"/>
                <a:gd name="connsiteX6" fmla="*/ 708886 w 7633392"/>
                <a:gd name="connsiteY6" fmla="*/ 1979996 h 462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3392" h="4629630">
                  <a:moveTo>
                    <a:pt x="4132566" y="0"/>
                  </a:moveTo>
                  <a:lnTo>
                    <a:pt x="7633392" y="0"/>
                  </a:lnTo>
                  <a:lnTo>
                    <a:pt x="7633392" y="1254887"/>
                  </a:lnTo>
                  <a:lnTo>
                    <a:pt x="2126228" y="4439435"/>
                  </a:lnTo>
                  <a:cubicBezTo>
                    <a:pt x="1687680" y="4693029"/>
                    <a:pt x="1147434" y="4693029"/>
                    <a:pt x="708886" y="4439435"/>
                  </a:cubicBezTo>
                  <a:cubicBezTo>
                    <a:pt x="270338" y="4185840"/>
                    <a:pt x="0" y="3717334"/>
                    <a:pt x="0" y="3209715"/>
                  </a:cubicBezTo>
                  <a:cubicBezTo>
                    <a:pt x="0" y="2702526"/>
                    <a:pt x="270338" y="2234020"/>
                    <a:pt x="708886" y="1979996"/>
                  </a:cubicBez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
          <p:nvSpPr>
            <p:cNvPr id="37" name="Forma libre: forma 36">
              <a:extLst>
                <a:ext uri="{FF2B5EF4-FFF2-40B4-BE49-F238E27FC236}">
                  <a16:creationId xmlns:a16="http://schemas.microsoft.com/office/drawing/2014/main" id="{3F9AFB04-1CFB-45A2-A9AD-51569995E46B}"/>
                </a:ext>
              </a:extLst>
            </p:cNvPr>
            <p:cNvSpPr>
              <a:spLocks/>
            </p:cNvSpPr>
            <p:nvPr userDrawn="1"/>
          </p:nvSpPr>
          <p:spPr bwMode="auto">
            <a:xfrm>
              <a:off x="0" y="0"/>
              <a:ext cx="3997179" cy="2311589"/>
            </a:xfrm>
            <a:custGeom>
              <a:avLst/>
              <a:gdLst>
                <a:gd name="connsiteX0" fmla="*/ 0 w 2997884"/>
                <a:gd name="connsiteY0" fmla="*/ 0 h 1733692"/>
                <a:gd name="connsiteX1" fmla="*/ 2997884 w 2997884"/>
                <a:gd name="connsiteY1" fmla="*/ 0 h 1733692"/>
                <a:gd name="connsiteX2" fmla="*/ 0 w 2997884"/>
                <a:gd name="connsiteY2" fmla="*/ 1733692 h 1733692"/>
              </a:gdLst>
              <a:ahLst/>
              <a:cxnLst>
                <a:cxn ang="0">
                  <a:pos x="connsiteX0" y="connsiteY0"/>
                </a:cxn>
                <a:cxn ang="0">
                  <a:pos x="connsiteX1" y="connsiteY1"/>
                </a:cxn>
                <a:cxn ang="0">
                  <a:pos x="connsiteX2" y="connsiteY2"/>
                </a:cxn>
              </a:cxnLst>
              <a:rect l="l" t="t" r="r" b="b"/>
              <a:pathLst>
                <a:path w="2997884" h="1733692">
                  <a:moveTo>
                    <a:pt x="0" y="0"/>
                  </a:moveTo>
                  <a:lnTo>
                    <a:pt x="2997884" y="0"/>
                  </a:lnTo>
                  <a:lnTo>
                    <a:pt x="0" y="1733692"/>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
          <p:nvSpPr>
            <p:cNvPr id="38" name="Freeform 6">
              <a:extLst>
                <a:ext uri="{FF2B5EF4-FFF2-40B4-BE49-F238E27FC236}">
                  <a16:creationId xmlns:a16="http://schemas.microsoft.com/office/drawing/2014/main" id="{8C791D6E-917B-4CA9-BA3F-BEF005D72A64}"/>
                </a:ext>
              </a:extLst>
            </p:cNvPr>
            <p:cNvSpPr>
              <a:spLocks/>
            </p:cNvSpPr>
            <p:nvPr userDrawn="1"/>
          </p:nvSpPr>
          <p:spPr bwMode="auto">
            <a:xfrm>
              <a:off x="6794385" y="3737016"/>
              <a:ext cx="5397615" cy="3120984"/>
            </a:xfrm>
            <a:custGeom>
              <a:avLst/>
              <a:gdLst>
                <a:gd name="T0" fmla="*/ 12118 w 12118"/>
                <a:gd name="T1" fmla="*/ 6997 h 6997"/>
                <a:gd name="T2" fmla="*/ 12118 w 12118"/>
                <a:gd name="T3" fmla="*/ 0 h 6997"/>
                <a:gd name="T4" fmla="*/ 0 w 12118"/>
                <a:gd name="T5" fmla="*/ 6997 h 6997"/>
                <a:gd name="T6" fmla="*/ 12118 w 12118"/>
                <a:gd name="T7" fmla="*/ 6997 h 6997"/>
              </a:gdLst>
              <a:ahLst/>
              <a:cxnLst>
                <a:cxn ang="0">
                  <a:pos x="T0" y="T1"/>
                </a:cxn>
                <a:cxn ang="0">
                  <a:pos x="T2" y="T3"/>
                </a:cxn>
                <a:cxn ang="0">
                  <a:pos x="T4" y="T5"/>
                </a:cxn>
                <a:cxn ang="0">
                  <a:pos x="T6" y="T7"/>
                </a:cxn>
              </a:cxnLst>
              <a:rect l="0" t="0" r="r" b="b"/>
              <a:pathLst>
                <a:path w="12118" h="6997">
                  <a:moveTo>
                    <a:pt x="12118" y="6997"/>
                  </a:moveTo>
                  <a:lnTo>
                    <a:pt x="12118" y="0"/>
                  </a:lnTo>
                  <a:lnTo>
                    <a:pt x="0" y="6997"/>
                  </a:lnTo>
                  <a:lnTo>
                    <a:pt x="12118" y="6997"/>
                  </a:lnTo>
                  <a:close/>
                </a:path>
              </a:pathLst>
            </a:custGeom>
            <a:gradFill flip="none" rotWithShape="1">
              <a:gsLst>
                <a:gs pos="64000">
                  <a:schemeClr val="bg1">
                    <a:alpha val="20000"/>
                  </a:schemeClr>
                </a:gs>
                <a:gs pos="6000">
                  <a:schemeClr val="bg1">
                    <a:alpha val="0"/>
                  </a:schemeClr>
                </a:gs>
                <a:gs pos="100000">
                  <a:schemeClr val="bg1">
                    <a:alpha val="30000"/>
                  </a:schemeClr>
                </a:gs>
              </a:gsLst>
              <a:lin ang="9600000" scaled="0"/>
              <a:tileRect/>
            </a:gra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grpSp>
      <p:sp>
        <p:nvSpPr>
          <p:cNvPr id="10" name="Marcador de texto 9">
            <a:extLst>
              <a:ext uri="{FF2B5EF4-FFF2-40B4-BE49-F238E27FC236}">
                <a16:creationId xmlns:a16="http://schemas.microsoft.com/office/drawing/2014/main" id="{17D06351-DC86-4E1C-A99F-CFA81E4D662B}"/>
              </a:ext>
            </a:extLst>
          </p:cNvPr>
          <p:cNvSpPr>
            <a:spLocks noGrp="1"/>
          </p:cNvSpPr>
          <p:nvPr>
            <p:ph type="body" sz="quarter" idx="11"/>
          </p:nvPr>
        </p:nvSpPr>
        <p:spPr/>
        <p:txBody>
          <a:bodyPr/>
          <a:lstStyle/>
          <a:p>
            <a:r>
              <a:rPr lang="en-US" sz="2000" b="1" noProof="0" dirty="0">
                <a:solidFill>
                  <a:schemeClr val="bg1"/>
                </a:solidFill>
              </a:rPr>
              <a:t>For More Information, Contact Us…</a:t>
            </a:r>
          </a:p>
        </p:txBody>
      </p:sp>
      <p:sp>
        <p:nvSpPr>
          <p:cNvPr id="11" name="Marcador de contenido 10">
            <a:extLst>
              <a:ext uri="{FF2B5EF4-FFF2-40B4-BE49-F238E27FC236}">
                <a16:creationId xmlns:a16="http://schemas.microsoft.com/office/drawing/2014/main" id="{0CBE6019-0392-4B58-AB3D-8D7E474B126B}"/>
              </a:ext>
            </a:extLst>
          </p:cNvPr>
          <p:cNvSpPr>
            <a:spLocks noGrp="1"/>
          </p:cNvSpPr>
          <p:nvPr>
            <p:ph sz="quarter" idx="16"/>
          </p:nvPr>
        </p:nvSpPr>
        <p:spPr>
          <a:xfrm>
            <a:off x="2330451" y="4235574"/>
            <a:ext cx="7539566" cy="1846659"/>
          </a:xfrm>
        </p:spPr>
        <p:txBody>
          <a:bodyPr/>
          <a:lstStyle/>
          <a:p>
            <a:pPr algn="ctr">
              <a:spcAft>
                <a:spcPts val="1600"/>
              </a:spcAft>
            </a:pPr>
            <a:r>
              <a:rPr lang="it-IT" sz="1600" b="1" noProof="0" dirty="0">
                <a:solidFill>
                  <a:schemeClr val="bg1"/>
                </a:solidFill>
              </a:rPr>
              <a:t>Information Resources srl</a:t>
            </a:r>
            <a:br>
              <a:rPr lang="it-IT" sz="1600" b="1" noProof="0" dirty="0">
                <a:solidFill>
                  <a:schemeClr val="bg1"/>
                </a:solidFill>
              </a:rPr>
            </a:br>
            <a:r>
              <a:rPr lang="it-IT" sz="1600" b="1" noProof="0" dirty="0">
                <a:solidFill>
                  <a:schemeClr val="bg1"/>
                </a:solidFill>
              </a:rPr>
              <a:t>Via dei Missaglia 97, 20142 – Milano</a:t>
            </a:r>
          </a:p>
          <a:p>
            <a:pPr algn="ctr">
              <a:spcAft>
                <a:spcPts val="1600"/>
              </a:spcAft>
            </a:pPr>
            <a:r>
              <a:rPr lang="it-IT" sz="1600" b="1" noProof="0" dirty="0">
                <a:solidFill>
                  <a:schemeClr val="bg1"/>
                </a:solidFill>
              </a:rPr>
              <a:t>Marketing.Italy@iriworldwide.com</a:t>
            </a:r>
          </a:p>
          <a:p>
            <a:pPr algn="ctr">
              <a:spcAft>
                <a:spcPts val="1600"/>
              </a:spcAft>
            </a:pPr>
            <a:r>
              <a:rPr lang="it-IT" sz="1600" b="1" noProof="0" dirty="0">
                <a:solidFill>
                  <a:schemeClr val="bg1"/>
                </a:solidFill>
              </a:rPr>
              <a:t>+39 02 52579 1</a:t>
            </a:r>
          </a:p>
          <a:p>
            <a:pPr algn="ctr">
              <a:spcAft>
                <a:spcPts val="1600"/>
              </a:spcAft>
            </a:pPr>
            <a:r>
              <a:rPr lang="en-US" sz="1600" noProof="0" dirty="0">
                <a:solidFill>
                  <a:schemeClr val="bg1"/>
                </a:solidFill>
              </a:rPr>
              <a:t>Follow us on Twitter: </a:t>
            </a:r>
            <a:r>
              <a:rPr lang="en-US" sz="1600" b="1" noProof="0" dirty="0">
                <a:solidFill>
                  <a:schemeClr val="bg1"/>
                </a:solidFill>
              </a:rPr>
              <a:t>@IRIworldwide</a:t>
            </a:r>
            <a:endParaRPr lang="en-US" sz="1600" b="1" dirty="0">
              <a:solidFill>
                <a:schemeClr val="bg1"/>
              </a:solidFill>
            </a:endParaRPr>
          </a:p>
        </p:txBody>
      </p:sp>
      <p:cxnSp>
        <p:nvCxnSpPr>
          <p:cNvPr id="15" name="Conector recto 14">
            <a:extLst>
              <a:ext uri="{FF2B5EF4-FFF2-40B4-BE49-F238E27FC236}">
                <a16:creationId xmlns:a16="http://schemas.microsoft.com/office/drawing/2014/main" id="{1F044313-F073-418E-B0BF-F7C6E182692D}"/>
              </a:ext>
            </a:extLst>
          </p:cNvPr>
          <p:cNvCxnSpPr>
            <a:cxnSpLocks/>
          </p:cNvCxnSpPr>
          <p:nvPr/>
        </p:nvCxnSpPr>
        <p:spPr>
          <a:xfrm>
            <a:off x="1962150" y="6153150"/>
            <a:ext cx="0" cy="361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áfico 16">
            <a:extLst>
              <a:ext uri="{FF2B5EF4-FFF2-40B4-BE49-F238E27FC236}">
                <a16:creationId xmlns:a16="http://schemas.microsoft.com/office/drawing/2014/main" id="{F8ADA7B4-CF54-41B6-8BBE-5CD41435E3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7038" y="5987832"/>
            <a:ext cx="1296645" cy="703561"/>
          </a:xfrm>
          <a:prstGeom prst="rect">
            <a:avLst/>
          </a:prstGeom>
        </p:spPr>
      </p:pic>
      <p:pic>
        <p:nvPicPr>
          <p:cNvPr id="2" name="Picture 1">
            <a:extLst>
              <a:ext uri="{FF2B5EF4-FFF2-40B4-BE49-F238E27FC236}">
                <a16:creationId xmlns:a16="http://schemas.microsoft.com/office/drawing/2014/main" id="{6B064E95-817D-4587-9190-F3EDD420F96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3889" r="95556">
                        <a14:foregroundMark x1="33667" y1="20600" x2="33222" y2="24200"/>
                        <a14:foregroundMark x1="28444" y1="22600" x2="36667" y2="19800"/>
                        <a14:foregroundMark x1="36667" y1="19800" x2="36444" y2="19400"/>
                        <a14:foregroundMark x1="21667" y1="33800" x2="28778" y2="24800"/>
                        <a14:foregroundMark x1="42222" y1="36600" x2="37556" y2="24800"/>
                        <a14:foregroundMark x1="3889" y1="51600" x2="6333" y2="61000"/>
                        <a14:foregroundMark x1="20667" y1="51200" x2="19778" y2="63400"/>
                        <a14:foregroundMark x1="28000" y1="56400" x2="30444" y2="51400"/>
                        <a14:foregroundMark x1="46778" y1="50400" x2="46778" y2="51400"/>
                        <a14:foregroundMark x1="54778" y1="49400" x2="54778" y2="49400"/>
                        <a14:foregroundMark x1="69889" y1="49400" x2="69889" y2="49400"/>
                        <a14:foregroundMark x1="79444" y1="46200" x2="79444" y2="46200"/>
                        <a14:foregroundMark x1="86333" y1="52800" x2="86333" y2="52800"/>
                        <a14:foregroundMark x1="95556" y1="53400" x2="95222" y2="54400"/>
                      </a14:backgroundRemoval>
                    </a14:imgEffect>
                  </a14:imgLayer>
                </a14:imgProps>
              </a:ext>
            </a:extLst>
          </a:blip>
          <a:stretch>
            <a:fillRect/>
          </a:stretch>
        </p:blipFill>
        <p:spPr>
          <a:xfrm>
            <a:off x="2123266" y="5875705"/>
            <a:ext cx="1522816" cy="846009"/>
          </a:xfrm>
          <a:prstGeom prst="rect">
            <a:avLst/>
          </a:prstGeom>
        </p:spPr>
      </p:pic>
    </p:spTree>
    <p:extLst>
      <p:ext uri="{BB962C8B-B14F-4D97-AF65-F5344CB8AC3E}">
        <p14:creationId xmlns:p14="http://schemas.microsoft.com/office/powerpoint/2010/main" val="21367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ángulo: esquinas redondeadas 36">
            <a:extLst>
              <a:ext uri="{FF2B5EF4-FFF2-40B4-BE49-F238E27FC236}">
                <a16:creationId xmlns:a16="http://schemas.microsoft.com/office/drawing/2014/main" id="{C43ED5A6-CEF5-444A-9376-12003532AA24}"/>
              </a:ext>
            </a:extLst>
          </p:cNvPr>
          <p:cNvSpPr/>
          <p:nvPr/>
        </p:nvSpPr>
        <p:spPr>
          <a:xfrm>
            <a:off x="1027379" y="2056994"/>
            <a:ext cx="2370375" cy="3252124"/>
          </a:xfrm>
          <a:prstGeom prst="roundRect">
            <a:avLst>
              <a:gd name="adj" fmla="val 50000"/>
            </a:avLst>
          </a:prstGeom>
          <a:solidFill>
            <a:schemeClr val="bg1"/>
          </a:solidFill>
          <a:ln w="6350">
            <a:noFill/>
          </a:ln>
          <a:effectLst>
            <a:outerShdw blurRad="317500" sx="98000" sy="98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3" name="Título 2">
            <a:extLst>
              <a:ext uri="{FF2B5EF4-FFF2-40B4-BE49-F238E27FC236}">
                <a16:creationId xmlns:a16="http://schemas.microsoft.com/office/drawing/2014/main" id="{1160D19E-AB91-4ADA-8488-E90E1F4C5776}"/>
              </a:ext>
            </a:extLst>
          </p:cNvPr>
          <p:cNvSpPr>
            <a:spLocks noGrp="1"/>
          </p:cNvSpPr>
          <p:nvPr>
            <p:ph type="title"/>
          </p:nvPr>
        </p:nvSpPr>
        <p:spPr>
          <a:xfrm>
            <a:off x="426720" y="241269"/>
            <a:ext cx="11338560" cy="631819"/>
          </a:xfrm>
        </p:spPr>
        <p:txBody>
          <a:bodyPr/>
          <a:lstStyle/>
          <a:p>
            <a:r>
              <a:rPr lang="it-IT" dirty="0"/>
              <a:t>2021 a «</a:t>
            </a:r>
            <a:r>
              <a:rPr lang="it-IT" b="1" dirty="0"/>
              <a:t>doppia faccia</a:t>
            </a:r>
            <a:r>
              <a:rPr lang="it-IT" dirty="0"/>
              <a:t>» per </a:t>
            </a:r>
            <a:r>
              <a:rPr lang="it-IT" b="1" dirty="0"/>
              <a:t>Vino e Bollicine</a:t>
            </a:r>
            <a:r>
              <a:rPr lang="it-IT" dirty="0"/>
              <a:t>:</a:t>
            </a:r>
            <a:br>
              <a:rPr lang="it-IT" dirty="0"/>
            </a:br>
            <a:r>
              <a:rPr lang="it-IT" dirty="0"/>
              <a:t>Atterraggio morbido per il primo, volo in quota per il secondo</a:t>
            </a:r>
            <a:br>
              <a:rPr lang="en-US" dirty="0"/>
            </a:br>
            <a:endParaRPr lang="en-US" dirty="0"/>
          </a:p>
        </p:txBody>
      </p:sp>
      <p:sp>
        <p:nvSpPr>
          <p:cNvPr id="4" name="Marcador de número de diapositiva 3">
            <a:extLst>
              <a:ext uri="{FF2B5EF4-FFF2-40B4-BE49-F238E27FC236}">
                <a16:creationId xmlns:a16="http://schemas.microsoft.com/office/drawing/2014/main" id="{7DCEB2DE-2044-4E0D-9E66-207B8C799742}"/>
              </a:ext>
            </a:extLst>
          </p:cNvPr>
          <p:cNvSpPr>
            <a:spLocks noGrp="1"/>
          </p:cNvSpPr>
          <p:nvPr>
            <p:ph type="sldNum" sz="quarter" idx="15"/>
          </p:nvPr>
        </p:nvSpPr>
        <p:spPr>
          <a:xfrm>
            <a:off x="11381246" y="6363709"/>
            <a:ext cx="428977" cy="21544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6" name="Content Placeholder 6">
            <a:extLst>
              <a:ext uri="{FF2B5EF4-FFF2-40B4-BE49-F238E27FC236}">
                <a16:creationId xmlns:a16="http://schemas.microsoft.com/office/drawing/2014/main" id="{86FDA189-A3C7-4AB0-913F-2A3DA479EE7E}"/>
              </a:ext>
            </a:extLst>
          </p:cNvPr>
          <p:cNvSpPr txBox="1">
            <a:spLocks/>
          </p:cNvSpPr>
          <p:nvPr/>
        </p:nvSpPr>
        <p:spPr bwMode="gray">
          <a:xfrm>
            <a:off x="8358080" y="2260594"/>
            <a:ext cx="3286339" cy="4508751"/>
          </a:xfrm>
          <a:prstGeom prst="rect">
            <a:avLst/>
          </a:prstGeom>
          <a:noFill/>
        </p:spPr>
        <p:txBody>
          <a:bodyPr vert="horz" lIns="0" tIns="0" rIns="0" bIns="0" rtlCol="0">
            <a:noAutofit/>
          </a:bodyPr>
          <a:lstStyle>
            <a:lvl1pPr marL="0" indent="0" algn="l" defTabSz="914377" rtl="0" eaLnBrk="1" latinLnBrk="0" hangingPunct="1">
              <a:lnSpc>
                <a:spcPct val="100000"/>
              </a:lnSpc>
              <a:spcBef>
                <a:spcPts val="0"/>
              </a:spcBef>
              <a:spcAft>
                <a:spcPts val="600"/>
              </a:spcAft>
              <a:buClr>
                <a:schemeClr val="accent2"/>
              </a:buClr>
              <a:buFont typeface="Arial" panose="020B0604020202020204" pitchFamily="34" charset="0"/>
              <a:buNone/>
              <a:defRPr sz="1600" kern="1200">
                <a:solidFill>
                  <a:schemeClr val="tx1"/>
                </a:solidFill>
                <a:latin typeface="+mj-lt"/>
                <a:ea typeface="+mn-ea"/>
                <a:cs typeface="+mn-cs"/>
              </a:defRPr>
            </a:lvl1pPr>
            <a:lvl2pPr marL="222245" indent="-222245" algn="l" defTabSz="914377" rtl="0" eaLnBrk="1" latinLnBrk="0" hangingPunct="1">
              <a:lnSpc>
                <a:spcPct val="100000"/>
              </a:lnSpc>
              <a:spcBef>
                <a:spcPts val="0"/>
              </a:spcBef>
              <a:spcAft>
                <a:spcPts val="600"/>
              </a:spcAft>
              <a:buClr>
                <a:schemeClr val="accent2"/>
              </a:buClr>
              <a:buFontTx/>
              <a:buBlip>
                <a:blip r:embed="rId2">
                  <a:extLst>
                    <a:ext uri="{96DAC541-7B7A-43D3-8B79-37D633B846F1}">
                      <asvg:svgBlip xmlns:asvg="http://schemas.microsoft.com/office/drawing/2016/SVG/main" r:embed="rId3"/>
                    </a:ext>
                  </a:extLst>
                </a:blip>
              </a:buBlip>
              <a:defRPr sz="1600" kern="1200">
                <a:solidFill>
                  <a:schemeClr val="tx1"/>
                </a:solidFill>
                <a:latin typeface="+mj-lt"/>
                <a:ea typeface="+mn-ea"/>
                <a:cs typeface="+mn-cs"/>
              </a:defRPr>
            </a:lvl2pPr>
            <a:lvl3pPr marL="488938" indent="-228594" algn="l" defTabSz="211291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tx1"/>
                </a:solidFill>
                <a:latin typeface="+mj-lt"/>
                <a:ea typeface="+mn-ea"/>
                <a:cs typeface="+mn-cs"/>
              </a:defRPr>
            </a:lvl3pPr>
            <a:lvl4pPr marL="715415" indent="-220128" algn="l" defTabSz="914377" rtl="0" eaLnBrk="1" latinLnBrk="0" hangingPunct="1">
              <a:lnSpc>
                <a:spcPts val="1800"/>
              </a:lnSpc>
              <a:spcBef>
                <a:spcPct val="20000"/>
              </a:spcBef>
              <a:buClr>
                <a:schemeClr val="accent2"/>
              </a:buClr>
              <a:buFont typeface="Courier New" panose="02070309020205020404" pitchFamily="49" charset="0"/>
              <a:buChar char="o"/>
              <a:defRPr sz="1400" kern="1200">
                <a:solidFill>
                  <a:schemeClr val="tx1"/>
                </a:solidFill>
                <a:latin typeface="+mj-lt"/>
                <a:ea typeface="+mn-ea"/>
                <a:cs typeface="+mn-cs"/>
              </a:defRPr>
            </a:lvl4pPr>
            <a:lvl5pPr marL="950360" indent="-228594" algn="l" defTabSz="914377" rtl="0" eaLnBrk="1" latinLnBrk="0" hangingPunct="1">
              <a:lnSpc>
                <a:spcPts val="1800"/>
              </a:lnSpc>
              <a:spcBef>
                <a:spcPct val="20000"/>
              </a:spcBef>
              <a:buClr>
                <a:schemeClr val="accent2"/>
              </a:buClr>
              <a:buFont typeface="Arial" panose="020B0604020202020204" pitchFamily="34" charset="0"/>
              <a:buChar char="−"/>
              <a:defRPr sz="1200" kern="1200">
                <a:solidFill>
                  <a:schemeClr val="tx1"/>
                </a:solidFill>
                <a:latin typeface="+mj-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9170">
              <a:spcAft>
                <a:spcPts val="0"/>
              </a:spcAft>
              <a:buClrTx/>
              <a:defRPr/>
            </a:pPr>
            <a:r>
              <a:rPr lang="it-IT" dirty="0">
                <a:ln w="9525">
                  <a:noFill/>
                  <a:prstDash val="solid"/>
                </a:ln>
                <a:latin typeface="Arial" panose="020B0604020202020204"/>
              </a:rPr>
              <a:t>La controcifra 2020 è stata un limite sfidante per il Vino</a:t>
            </a:r>
          </a:p>
          <a:p>
            <a:pPr marL="285750" indent="-285750" defTabSz="1219170">
              <a:spcAft>
                <a:spcPts val="0"/>
              </a:spcAft>
              <a:buClrTx/>
              <a:buFont typeface="Arial" panose="020B0604020202020204" pitchFamily="34" charset="0"/>
              <a:buChar char="•"/>
              <a:defRPr/>
            </a:pPr>
            <a:endParaRPr lang="it-IT" dirty="0">
              <a:ln w="9525">
                <a:noFill/>
                <a:prstDash val="solid"/>
              </a:ln>
              <a:latin typeface="Arial" panose="020B0604020202020204"/>
            </a:endParaRPr>
          </a:p>
          <a:p>
            <a:pPr defTabSz="1219170">
              <a:spcAft>
                <a:spcPts val="0"/>
              </a:spcAft>
              <a:buClrTx/>
              <a:defRPr/>
            </a:pPr>
            <a:r>
              <a:rPr lang="it-IT" dirty="0">
                <a:ln w="9525">
                  <a:noFill/>
                  <a:prstDash val="solid"/>
                </a:ln>
                <a:latin typeface="Arial" panose="020B0604020202020204"/>
              </a:rPr>
              <a:t>Le Bollicine l’hanno totalmente ’’ignorata’’.</a:t>
            </a:r>
          </a:p>
          <a:p>
            <a:pPr marL="285750" indent="-285750" defTabSz="1219170">
              <a:spcAft>
                <a:spcPts val="0"/>
              </a:spcAft>
              <a:buClrTx/>
              <a:buFont typeface="Arial" panose="020B0604020202020204" pitchFamily="34" charset="0"/>
              <a:buChar char="•"/>
              <a:defRPr/>
            </a:pPr>
            <a:endParaRPr lang="it-IT" dirty="0">
              <a:ln w="9525">
                <a:noFill/>
                <a:prstDash val="solid"/>
              </a:ln>
              <a:latin typeface="Arial" panose="020B0604020202020204"/>
            </a:endParaRPr>
          </a:p>
          <a:p>
            <a:pPr defTabSz="1219170">
              <a:spcAft>
                <a:spcPts val="0"/>
              </a:spcAft>
              <a:buClrTx/>
              <a:defRPr/>
            </a:pPr>
            <a:r>
              <a:rPr lang="it-IT" dirty="0">
                <a:ln w="9525">
                  <a:noFill/>
                  <a:prstDash val="solid"/>
                </a:ln>
                <a:latin typeface="Arial" panose="020B0604020202020204"/>
              </a:rPr>
              <a:t>Complessivamente il giro d’affari mosso dalle due categorie è pari a poco meno di 3 </a:t>
            </a:r>
            <a:r>
              <a:rPr lang="it-IT" dirty="0" err="1">
                <a:ln w="9525">
                  <a:noFill/>
                  <a:prstDash val="solid"/>
                </a:ln>
                <a:latin typeface="Arial" panose="020B0604020202020204"/>
              </a:rPr>
              <a:t>mld</a:t>
            </a:r>
            <a:r>
              <a:rPr lang="it-IT" dirty="0">
                <a:ln w="9525">
                  <a:noFill/>
                  <a:prstDash val="solid"/>
                </a:ln>
                <a:latin typeface="Arial" panose="020B0604020202020204"/>
              </a:rPr>
              <a:t> di euro. </a:t>
            </a:r>
          </a:p>
        </p:txBody>
      </p:sp>
      <p:sp>
        <p:nvSpPr>
          <p:cNvPr id="9" name="Título 12">
            <a:extLst>
              <a:ext uri="{FF2B5EF4-FFF2-40B4-BE49-F238E27FC236}">
                <a16:creationId xmlns:a16="http://schemas.microsoft.com/office/drawing/2014/main" id="{5BAFFBA8-01ED-428E-8A36-4068098A7512}"/>
              </a:ext>
            </a:extLst>
          </p:cNvPr>
          <p:cNvSpPr txBox="1">
            <a:spLocks/>
          </p:cNvSpPr>
          <p:nvPr/>
        </p:nvSpPr>
        <p:spPr bwMode="gray">
          <a:xfrm>
            <a:off x="426720" y="1000473"/>
            <a:ext cx="11338560" cy="631819"/>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a:lstStyle>
          <a:p>
            <a:endParaRPr lang="en-US" dirty="0"/>
          </a:p>
        </p:txBody>
      </p:sp>
      <p:grpSp>
        <p:nvGrpSpPr>
          <p:cNvPr id="2" name="Group 1">
            <a:extLst>
              <a:ext uri="{FF2B5EF4-FFF2-40B4-BE49-F238E27FC236}">
                <a16:creationId xmlns:a16="http://schemas.microsoft.com/office/drawing/2014/main" id="{23B6AE76-9534-44A1-97E3-5DCAB113BC3A}"/>
              </a:ext>
            </a:extLst>
          </p:cNvPr>
          <p:cNvGrpSpPr/>
          <p:nvPr/>
        </p:nvGrpSpPr>
        <p:grpSpPr>
          <a:xfrm>
            <a:off x="7905806" y="2335797"/>
            <a:ext cx="214988" cy="192327"/>
            <a:chOff x="7500486" y="1359624"/>
            <a:chExt cx="282844" cy="264616"/>
          </a:xfrm>
        </p:grpSpPr>
        <p:sp>
          <p:nvSpPr>
            <p:cNvPr id="31" name="Freeform 5">
              <a:extLst>
                <a:ext uri="{FF2B5EF4-FFF2-40B4-BE49-F238E27FC236}">
                  <a16:creationId xmlns:a16="http://schemas.microsoft.com/office/drawing/2014/main" id="{DE4C538A-5229-4C31-9FFE-87699DD284B5}"/>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32" name="Freeform 5">
              <a:extLst>
                <a:ext uri="{FF2B5EF4-FFF2-40B4-BE49-F238E27FC236}">
                  <a16:creationId xmlns:a16="http://schemas.microsoft.com/office/drawing/2014/main" id="{269C812C-FFF6-4D77-8056-777F2230A350}"/>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33" name="Group 32">
            <a:extLst>
              <a:ext uri="{FF2B5EF4-FFF2-40B4-BE49-F238E27FC236}">
                <a16:creationId xmlns:a16="http://schemas.microsoft.com/office/drawing/2014/main" id="{E1C4D095-A1BF-4FAF-BD9A-9FDB2A29CDB3}"/>
              </a:ext>
            </a:extLst>
          </p:cNvPr>
          <p:cNvGrpSpPr/>
          <p:nvPr/>
        </p:nvGrpSpPr>
        <p:grpSpPr>
          <a:xfrm>
            <a:off x="7920437" y="3018580"/>
            <a:ext cx="214988" cy="192327"/>
            <a:chOff x="7500486" y="1359624"/>
            <a:chExt cx="282844" cy="264616"/>
          </a:xfrm>
        </p:grpSpPr>
        <p:sp>
          <p:nvSpPr>
            <p:cNvPr id="34" name="Freeform 5">
              <a:extLst>
                <a:ext uri="{FF2B5EF4-FFF2-40B4-BE49-F238E27FC236}">
                  <a16:creationId xmlns:a16="http://schemas.microsoft.com/office/drawing/2014/main" id="{E594EB33-7F10-401E-92E2-278DF2B6DE99}"/>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35" name="Freeform 5">
              <a:extLst>
                <a:ext uri="{FF2B5EF4-FFF2-40B4-BE49-F238E27FC236}">
                  <a16:creationId xmlns:a16="http://schemas.microsoft.com/office/drawing/2014/main" id="{42E04571-6027-4A83-AE68-67D641AE5EF6}"/>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36" name="Group 35">
            <a:extLst>
              <a:ext uri="{FF2B5EF4-FFF2-40B4-BE49-F238E27FC236}">
                <a16:creationId xmlns:a16="http://schemas.microsoft.com/office/drawing/2014/main" id="{26F0AEA8-777D-4AE0-A399-89F1FCB8F55E}"/>
              </a:ext>
            </a:extLst>
          </p:cNvPr>
          <p:cNvGrpSpPr/>
          <p:nvPr/>
        </p:nvGrpSpPr>
        <p:grpSpPr>
          <a:xfrm>
            <a:off x="7924500" y="3787986"/>
            <a:ext cx="214988" cy="192327"/>
            <a:chOff x="7500486" y="1359624"/>
            <a:chExt cx="282844" cy="264616"/>
          </a:xfrm>
        </p:grpSpPr>
        <p:sp>
          <p:nvSpPr>
            <p:cNvPr id="37" name="Freeform 5">
              <a:extLst>
                <a:ext uri="{FF2B5EF4-FFF2-40B4-BE49-F238E27FC236}">
                  <a16:creationId xmlns:a16="http://schemas.microsoft.com/office/drawing/2014/main" id="{4D90C5B8-7FAE-4DFE-A129-C19C390E2645}"/>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38" name="Freeform 5">
              <a:extLst>
                <a:ext uri="{FF2B5EF4-FFF2-40B4-BE49-F238E27FC236}">
                  <a16:creationId xmlns:a16="http://schemas.microsoft.com/office/drawing/2014/main" id="{DCB2EA9D-993C-4410-871A-ADCAFA12D205}"/>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39" name="Rectángulo: esquinas redondeadas 36">
            <a:extLst>
              <a:ext uri="{FF2B5EF4-FFF2-40B4-BE49-F238E27FC236}">
                <a16:creationId xmlns:a16="http://schemas.microsoft.com/office/drawing/2014/main" id="{16F2CAA0-0ACA-4E57-9BCC-965214399CD3}"/>
              </a:ext>
            </a:extLst>
          </p:cNvPr>
          <p:cNvSpPr/>
          <p:nvPr/>
        </p:nvSpPr>
        <p:spPr>
          <a:xfrm>
            <a:off x="4559760" y="2056994"/>
            <a:ext cx="2370375" cy="3252124"/>
          </a:xfrm>
          <a:prstGeom prst="roundRect">
            <a:avLst>
              <a:gd name="adj" fmla="val 50000"/>
            </a:avLst>
          </a:prstGeom>
          <a:solidFill>
            <a:schemeClr val="bg1"/>
          </a:solidFill>
          <a:ln w="6350">
            <a:noFill/>
          </a:ln>
          <a:effectLst>
            <a:outerShdw blurRad="317500" sx="98000" sy="98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41" name="Freeform 12">
            <a:extLst>
              <a:ext uri="{FF2B5EF4-FFF2-40B4-BE49-F238E27FC236}">
                <a16:creationId xmlns:a16="http://schemas.microsoft.com/office/drawing/2014/main" id="{55283363-BE27-49F8-863A-FCBBF9A4B8EC}"/>
              </a:ext>
            </a:extLst>
          </p:cNvPr>
          <p:cNvSpPr>
            <a:spLocks/>
          </p:cNvSpPr>
          <p:nvPr/>
        </p:nvSpPr>
        <p:spPr bwMode="auto">
          <a:xfrm>
            <a:off x="4116176" y="3168814"/>
            <a:ext cx="3486152" cy="879965"/>
          </a:xfrm>
          <a:custGeom>
            <a:avLst/>
            <a:gdLst>
              <a:gd name="T0" fmla="*/ 27205 w 31433"/>
              <a:gd name="T1" fmla="*/ 0 h 8456"/>
              <a:gd name="T2" fmla="*/ 4228 w 31433"/>
              <a:gd name="T3" fmla="*/ 0 h 8456"/>
              <a:gd name="T4" fmla="*/ 0 w 31433"/>
              <a:gd name="T5" fmla="*/ 4228 h 8456"/>
              <a:gd name="T6" fmla="*/ 4228 w 31433"/>
              <a:gd name="T7" fmla="*/ 8456 h 8456"/>
              <a:gd name="T8" fmla="*/ 27205 w 31433"/>
              <a:gd name="T9" fmla="*/ 8456 h 8456"/>
              <a:gd name="T10" fmla="*/ 31433 w 31433"/>
              <a:gd name="T11" fmla="*/ 4228 h 8456"/>
              <a:gd name="T12" fmla="*/ 27205 w 31433"/>
              <a:gd name="T13" fmla="*/ 0 h 8456"/>
            </a:gdLst>
            <a:ahLst/>
            <a:cxnLst>
              <a:cxn ang="0">
                <a:pos x="T0" y="T1"/>
              </a:cxn>
              <a:cxn ang="0">
                <a:pos x="T2" y="T3"/>
              </a:cxn>
              <a:cxn ang="0">
                <a:pos x="T4" y="T5"/>
              </a:cxn>
              <a:cxn ang="0">
                <a:pos x="T6" y="T7"/>
              </a:cxn>
              <a:cxn ang="0">
                <a:pos x="T8" y="T9"/>
              </a:cxn>
              <a:cxn ang="0">
                <a:pos x="T10" y="T11"/>
              </a:cxn>
              <a:cxn ang="0">
                <a:pos x="T12" y="T13"/>
              </a:cxn>
            </a:cxnLst>
            <a:rect l="0" t="0" r="r" b="b"/>
            <a:pathLst>
              <a:path w="31433" h="8456">
                <a:moveTo>
                  <a:pt x="27205" y="0"/>
                </a:moveTo>
                <a:lnTo>
                  <a:pt x="4228" y="0"/>
                </a:lnTo>
                <a:cubicBezTo>
                  <a:pt x="1893" y="0"/>
                  <a:pt x="0" y="1893"/>
                  <a:pt x="0" y="4228"/>
                </a:cubicBezTo>
                <a:cubicBezTo>
                  <a:pt x="0" y="6564"/>
                  <a:pt x="1893" y="8456"/>
                  <a:pt x="4228" y="8456"/>
                </a:cubicBezTo>
                <a:lnTo>
                  <a:pt x="27205" y="8456"/>
                </a:lnTo>
                <a:cubicBezTo>
                  <a:pt x="29540" y="8456"/>
                  <a:pt x="31433" y="6564"/>
                  <a:pt x="31433" y="4228"/>
                </a:cubicBezTo>
                <a:cubicBezTo>
                  <a:pt x="31433" y="1893"/>
                  <a:pt x="29540" y="0"/>
                  <a:pt x="2720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2" name="Freeform 13">
            <a:extLst>
              <a:ext uri="{FF2B5EF4-FFF2-40B4-BE49-F238E27FC236}">
                <a16:creationId xmlns:a16="http://schemas.microsoft.com/office/drawing/2014/main" id="{3AE2FE38-9E58-4610-8013-C1E7A65FCEF7}"/>
              </a:ext>
            </a:extLst>
          </p:cNvPr>
          <p:cNvSpPr>
            <a:spLocks/>
          </p:cNvSpPr>
          <p:nvPr/>
        </p:nvSpPr>
        <p:spPr bwMode="auto">
          <a:xfrm>
            <a:off x="4459452" y="1916445"/>
            <a:ext cx="2650473" cy="2001116"/>
          </a:xfrm>
          <a:custGeom>
            <a:avLst/>
            <a:gdLst>
              <a:gd name="T0" fmla="*/ 141 w 23898"/>
              <a:gd name="T1" fmla="*/ 19250 h 19250"/>
              <a:gd name="T2" fmla="*/ 0 w 23898"/>
              <a:gd name="T3" fmla="*/ 19108 h 19250"/>
              <a:gd name="T4" fmla="*/ 0 w 23898"/>
              <a:gd name="T5" fmla="*/ 11949 h 19250"/>
              <a:gd name="T6" fmla="*/ 11949 w 23898"/>
              <a:gd name="T7" fmla="*/ 0 h 19250"/>
              <a:gd name="T8" fmla="*/ 23898 w 23898"/>
              <a:gd name="T9" fmla="*/ 11949 h 19250"/>
              <a:gd name="T10" fmla="*/ 23898 w 23898"/>
              <a:gd name="T11" fmla="*/ 14087 h 19250"/>
              <a:gd name="T12" fmla="*/ 23757 w 23898"/>
              <a:gd name="T13" fmla="*/ 14228 h 19250"/>
              <a:gd name="T14" fmla="*/ 23616 w 23898"/>
              <a:gd name="T15" fmla="*/ 14087 h 19250"/>
              <a:gd name="T16" fmla="*/ 23616 w 23898"/>
              <a:gd name="T17" fmla="*/ 11949 h 19250"/>
              <a:gd name="T18" fmla="*/ 11949 w 23898"/>
              <a:gd name="T19" fmla="*/ 282 h 19250"/>
              <a:gd name="T20" fmla="*/ 283 w 23898"/>
              <a:gd name="T21" fmla="*/ 11949 h 19250"/>
              <a:gd name="T22" fmla="*/ 283 w 23898"/>
              <a:gd name="T23" fmla="*/ 19108 h 19250"/>
              <a:gd name="T24" fmla="*/ 141 w 23898"/>
              <a:gd name="T25" fmla="*/ 19250 h 19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98" h="19250">
                <a:moveTo>
                  <a:pt x="141" y="19250"/>
                </a:moveTo>
                <a:cubicBezTo>
                  <a:pt x="63" y="19250"/>
                  <a:pt x="0" y="19186"/>
                  <a:pt x="0" y="19108"/>
                </a:cubicBezTo>
                <a:lnTo>
                  <a:pt x="0" y="11949"/>
                </a:lnTo>
                <a:cubicBezTo>
                  <a:pt x="0" y="5360"/>
                  <a:pt x="5361" y="0"/>
                  <a:pt x="11949" y="0"/>
                </a:cubicBezTo>
                <a:cubicBezTo>
                  <a:pt x="18538" y="0"/>
                  <a:pt x="23898" y="5360"/>
                  <a:pt x="23898" y="11949"/>
                </a:cubicBezTo>
                <a:lnTo>
                  <a:pt x="23898" y="14087"/>
                </a:lnTo>
                <a:cubicBezTo>
                  <a:pt x="23898" y="14165"/>
                  <a:pt x="23835" y="14228"/>
                  <a:pt x="23757" y="14228"/>
                </a:cubicBezTo>
                <a:cubicBezTo>
                  <a:pt x="23680" y="14228"/>
                  <a:pt x="23616" y="14165"/>
                  <a:pt x="23616" y="14087"/>
                </a:cubicBezTo>
                <a:lnTo>
                  <a:pt x="23616" y="11949"/>
                </a:lnTo>
                <a:cubicBezTo>
                  <a:pt x="23616" y="5516"/>
                  <a:pt x="18383" y="282"/>
                  <a:pt x="11949" y="282"/>
                </a:cubicBezTo>
                <a:cubicBezTo>
                  <a:pt x="5516" y="282"/>
                  <a:pt x="283" y="5516"/>
                  <a:pt x="283" y="11949"/>
                </a:cubicBezTo>
                <a:lnTo>
                  <a:pt x="283" y="19108"/>
                </a:lnTo>
                <a:cubicBezTo>
                  <a:pt x="283" y="19186"/>
                  <a:pt x="219" y="19250"/>
                  <a:pt x="141" y="192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3" name="Freeform 14">
            <a:extLst>
              <a:ext uri="{FF2B5EF4-FFF2-40B4-BE49-F238E27FC236}">
                <a16:creationId xmlns:a16="http://schemas.microsoft.com/office/drawing/2014/main" id="{FB1980B1-4E11-462E-9321-4E31EEE15F7E}"/>
              </a:ext>
            </a:extLst>
          </p:cNvPr>
          <p:cNvSpPr>
            <a:spLocks/>
          </p:cNvSpPr>
          <p:nvPr/>
        </p:nvSpPr>
        <p:spPr bwMode="auto">
          <a:xfrm>
            <a:off x="4459452" y="3513276"/>
            <a:ext cx="2650473" cy="2001116"/>
          </a:xfrm>
          <a:custGeom>
            <a:avLst/>
            <a:gdLst>
              <a:gd name="T0" fmla="*/ 11949 w 23898"/>
              <a:gd name="T1" fmla="*/ 19250 h 19250"/>
              <a:gd name="T2" fmla="*/ 0 w 23898"/>
              <a:gd name="T3" fmla="*/ 7301 h 19250"/>
              <a:gd name="T4" fmla="*/ 0 w 23898"/>
              <a:gd name="T5" fmla="*/ 5163 h 19250"/>
              <a:gd name="T6" fmla="*/ 141 w 23898"/>
              <a:gd name="T7" fmla="*/ 5022 h 19250"/>
              <a:gd name="T8" fmla="*/ 283 w 23898"/>
              <a:gd name="T9" fmla="*/ 5163 h 19250"/>
              <a:gd name="T10" fmla="*/ 283 w 23898"/>
              <a:gd name="T11" fmla="*/ 7301 h 19250"/>
              <a:gd name="T12" fmla="*/ 11949 w 23898"/>
              <a:gd name="T13" fmla="*/ 18968 h 19250"/>
              <a:gd name="T14" fmla="*/ 23616 w 23898"/>
              <a:gd name="T15" fmla="*/ 7301 h 19250"/>
              <a:gd name="T16" fmla="*/ 23616 w 23898"/>
              <a:gd name="T17" fmla="*/ 141 h 19250"/>
              <a:gd name="T18" fmla="*/ 23757 w 23898"/>
              <a:gd name="T19" fmla="*/ 0 h 19250"/>
              <a:gd name="T20" fmla="*/ 23898 w 23898"/>
              <a:gd name="T21" fmla="*/ 141 h 19250"/>
              <a:gd name="T22" fmla="*/ 23898 w 23898"/>
              <a:gd name="T23" fmla="*/ 7301 h 19250"/>
              <a:gd name="T24" fmla="*/ 11949 w 23898"/>
              <a:gd name="T25" fmla="*/ 19250 h 19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98" h="19250">
                <a:moveTo>
                  <a:pt x="11949" y="19250"/>
                </a:moveTo>
                <a:cubicBezTo>
                  <a:pt x="5361" y="19250"/>
                  <a:pt x="0" y="13889"/>
                  <a:pt x="0" y="7301"/>
                </a:cubicBezTo>
                <a:lnTo>
                  <a:pt x="0" y="5163"/>
                </a:lnTo>
                <a:cubicBezTo>
                  <a:pt x="0" y="5085"/>
                  <a:pt x="63" y="5022"/>
                  <a:pt x="141" y="5022"/>
                </a:cubicBezTo>
                <a:cubicBezTo>
                  <a:pt x="219" y="5022"/>
                  <a:pt x="283" y="5085"/>
                  <a:pt x="283" y="5163"/>
                </a:cubicBezTo>
                <a:lnTo>
                  <a:pt x="283" y="7301"/>
                </a:lnTo>
                <a:cubicBezTo>
                  <a:pt x="283" y="13734"/>
                  <a:pt x="5516" y="18968"/>
                  <a:pt x="11949" y="18968"/>
                </a:cubicBezTo>
                <a:cubicBezTo>
                  <a:pt x="18383" y="18968"/>
                  <a:pt x="23616" y="13734"/>
                  <a:pt x="23616" y="7301"/>
                </a:cubicBezTo>
                <a:lnTo>
                  <a:pt x="23616" y="141"/>
                </a:lnTo>
                <a:cubicBezTo>
                  <a:pt x="23616" y="64"/>
                  <a:pt x="23680" y="0"/>
                  <a:pt x="23757" y="0"/>
                </a:cubicBezTo>
                <a:cubicBezTo>
                  <a:pt x="23835" y="0"/>
                  <a:pt x="23898" y="64"/>
                  <a:pt x="23898" y="141"/>
                </a:cubicBezTo>
                <a:lnTo>
                  <a:pt x="23898" y="7301"/>
                </a:lnTo>
                <a:cubicBezTo>
                  <a:pt x="23898" y="13889"/>
                  <a:pt x="18538" y="19250"/>
                  <a:pt x="11949" y="192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4" name="Oval 15">
            <a:extLst>
              <a:ext uri="{FF2B5EF4-FFF2-40B4-BE49-F238E27FC236}">
                <a16:creationId xmlns:a16="http://schemas.microsoft.com/office/drawing/2014/main" id="{DD054175-B078-4F7A-AF07-D2739CCCDCEC}"/>
              </a:ext>
            </a:extLst>
          </p:cNvPr>
          <p:cNvSpPr>
            <a:spLocks noChangeArrowheads="1"/>
          </p:cNvSpPr>
          <p:nvPr/>
        </p:nvSpPr>
        <p:spPr bwMode="auto">
          <a:xfrm>
            <a:off x="4422758" y="3477764"/>
            <a:ext cx="126287" cy="11693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5" name="Oval 16">
            <a:extLst>
              <a:ext uri="{FF2B5EF4-FFF2-40B4-BE49-F238E27FC236}">
                <a16:creationId xmlns:a16="http://schemas.microsoft.com/office/drawing/2014/main" id="{B73FF5D3-EDEB-4E2B-A65C-930A6B19E2E5}"/>
              </a:ext>
            </a:extLst>
          </p:cNvPr>
          <p:cNvSpPr>
            <a:spLocks noChangeArrowheads="1"/>
          </p:cNvSpPr>
          <p:nvPr/>
        </p:nvSpPr>
        <p:spPr bwMode="auto">
          <a:xfrm>
            <a:off x="7035741" y="3459180"/>
            <a:ext cx="126287" cy="11693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6" name="Freeform 17">
            <a:extLst>
              <a:ext uri="{FF2B5EF4-FFF2-40B4-BE49-F238E27FC236}">
                <a16:creationId xmlns:a16="http://schemas.microsoft.com/office/drawing/2014/main" id="{8E8BB3DF-C495-4A99-A8C8-20B19B8A4CCC}"/>
              </a:ext>
            </a:extLst>
          </p:cNvPr>
          <p:cNvSpPr>
            <a:spLocks/>
          </p:cNvSpPr>
          <p:nvPr/>
        </p:nvSpPr>
        <p:spPr bwMode="auto">
          <a:xfrm>
            <a:off x="561755" y="3168814"/>
            <a:ext cx="3486152" cy="879965"/>
          </a:xfrm>
          <a:custGeom>
            <a:avLst/>
            <a:gdLst>
              <a:gd name="T0" fmla="*/ 27204 w 31432"/>
              <a:gd name="T1" fmla="*/ 0 h 8456"/>
              <a:gd name="T2" fmla="*/ 4228 w 31432"/>
              <a:gd name="T3" fmla="*/ 0 h 8456"/>
              <a:gd name="T4" fmla="*/ 0 w 31432"/>
              <a:gd name="T5" fmla="*/ 4228 h 8456"/>
              <a:gd name="T6" fmla="*/ 4228 w 31432"/>
              <a:gd name="T7" fmla="*/ 8456 h 8456"/>
              <a:gd name="T8" fmla="*/ 27204 w 31432"/>
              <a:gd name="T9" fmla="*/ 8456 h 8456"/>
              <a:gd name="T10" fmla="*/ 31432 w 31432"/>
              <a:gd name="T11" fmla="*/ 4228 h 8456"/>
              <a:gd name="T12" fmla="*/ 27204 w 31432"/>
              <a:gd name="T13" fmla="*/ 0 h 8456"/>
            </a:gdLst>
            <a:ahLst/>
            <a:cxnLst>
              <a:cxn ang="0">
                <a:pos x="T0" y="T1"/>
              </a:cxn>
              <a:cxn ang="0">
                <a:pos x="T2" y="T3"/>
              </a:cxn>
              <a:cxn ang="0">
                <a:pos x="T4" y="T5"/>
              </a:cxn>
              <a:cxn ang="0">
                <a:pos x="T6" y="T7"/>
              </a:cxn>
              <a:cxn ang="0">
                <a:pos x="T8" y="T9"/>
              </a:cxn>
              <a:cxn ang="0">
                <a:pos x="T10" y="T11"/>
              </a:cxn>
              <a:cxn ang="0">
                <a:pos x="T12" y="T13"/>
              </a:cxn>
            </a:cxnLst>
            <a:rect l="0" t="0" r="r" b="b"/>
            <a:pathLst>
              <a:path w="31432" h="8456">
                <a:moveTo>
                  <a:pt x="27204" y="0"/>
                </a:moveTo>
                <a:lnTo>
                  <a:pt x="4228" y="0"/>
                </a:lnTo>
                <a:cubicBezTo>
                  <a:pt x="1893" y="0"/>
                  <a:pt x="0" y="1893"/>
                  <a:pt x="0" y="4228"/>
                </a:cubicBezTo>
                <a:cubicBezTo>
                  <a:pt x="0" y="6564"/>
                  <a:pt x="1893" y="8456"/>
                  <a:pt x="4228" y="8456"/>
                </a:cubicBezTo>
                <a:lnTo>
                  <a:pt x="27204" y="8456"/>
                </a:lnTo>
                <a:cubicBezTo>
                  <a:pt x="29539" y="8456"/>
                  <a:pt x="31432" y="6564"/>
                  <a:pt x="31432" y="4228"/>
                </a:cubicBezTo>
                <a:cubicBezTo>
                  <a:pt x="31432" y="1893"/>
                  <a:pt x="29539" y="0"/>
                  <a:pt x="2720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7" name="Freeform 18">
            <a:extLst>
              <a:ext uri="{FF2B5EF4-FFF2-40B4-BE49-F238E27FC236}">
                <a16:creationId xmlns:a16="http://schemas.microsoft.com/office/drawing/2014/main" id="{B533EABD-C3C2-4143-8193-FE802E84C739}"/>
              </a:ext>
            </a:extLst>
          </p:cNvPr>
          <p:cNvSpPr>
            <a:spLocks/>
          </p:cNvSpPr>
          <p:nvPr/>
        </p:nvSpPr>
        <p:spPr bwMode="auto">
          <a:xfrm>
            <a:off x="905031" y="1916445"/>
            <a:ext cx="2650473" cy="2001116"/>
          </a:xfrm>
          <a:custGeom>
            <a:avLst/>
            <a:gdLst>
              <a:gd name="T0" fmla="*/ 141 w 23898"/>
              <a:gd name="T1" fmla="*/ 19249 h 19249"/>
              <a:gd name="T2" fmla="*/ 0 w 23898"/>
              <a:gd name="T3" fmla="*/ 19108 h 19249"/>
              <a:gd name="T4" fmla="*/ 0 w 23898"/>
              <a:gd name="T5" fmla="*/ 11949 h 19249"/>
              <a:gd name="T6" fmla="*/ 11949 w 23898"/>
              <a:gd name="T7" fmla="*/ 0 h 19249"/>
              <a:gd name="T8" fmla="*/ 23898 w 23898"/>
              <a:gd name="T9" fmla="*/ 11949 h 19249"/>
              <a:gd name="T10" fmla="*/ 23898 w 23898"/>
              <a:gd name="T11" fmla="*/ 14087 h 19249"/>
              <a:gd name="T12" fmla="*/ 23757 w 23898"/>
              <a:gd name="T13" fmla="*/ 14228 h 19249"/>
              <a:gd name="T14" fmla="*/ 23616 w 23898"/>
              <a:gd name="T15" fmla="*/ 14087 h 19249"/>
              <a:gd name="T16" fmla="*/ 23616 w 23898"/>
              <a:gd name="T17" fmla="*/ 11949 h 19249"/>
              <a:gd name="T18" fmla="*/ 11949 w 23898"/>
              <a:gd name="T19" fmla="*/ 282 h 19249"/>
              <a:gd name="T20" fmla="*/ 282 w 23898"/>
              <a:gd name="T21" fmla="*/ 11949 h 19249"/>
              <a:gd name="T22" fmla="*/ 282 w 23898"/>
              <a:gd name="T23" fmla="*/ 19108 h 19249"/>
              <a:gd name="T24" fmla="*/ 141 w 23898"/>
              <a:gd name="T25" fmla="*/ 19249 h 1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98" h="19249">
                <a:moveTo>
                  <a:pt x="141" y="19249"/>
                </a:moveTo>
                <a:cubicBezTo>
                  <a:pt x="63" y="19249"/>
                  <a:pt x="0" y="19186"/>
                  <a:pt x="0" y="19108"/>
                </a:cubicBezTo>
                <a:lnTo>
                  <a:pt x="0" y="11949"/>
                </a:lnTo>
                <a:cubicBezTo>
                  <a:pt x="0" y="5361"/>
                  <a:pt x="5361" y="0"/>
                  <a:pt x="11949" y="0"/>
                </a:cubicBezTo>
                <a:cubicBezTo>
                  <a:pt x="18538" y="0"/>
                  <a:pt x="23898" y="5361"/>
                  <a:pt x="23898" y="11949"/>
                </a:cubicBezTo>
                <a:lnTo>
                  <a:pt x="23898" y="14087"/>
                </a:lnTo>
                <a:cubicBezTo>
                  <a:pt x="23898" y="14165"/>
                  <a:pt x="23835" y="14228"/>
                  <a:pt x="23757" y="14228"/>
                </a:cubicBezTo>
                <a:cubicBezTo>
                  <a:pt x="23679" y="14228"/>
                  <a:pt x="23616" y="14165"/>
                  <a:pt x="23616" y="14087"/>
                </a:cubicBezTo>
                <a:lnTo>
                  <a:pt x="23616" y="11949"/>
                </a:lnTo>
                <a:cubicBezTo>
                  <a:pt x="23616" y="5516"/>
                  <a:pt x="18382" y="282"/>
                  <a:pt x="11949" y="282"/>
                </a:cubicBezTo>
                <a:cubicBezTo>
                  <a:pt x="5516" y="282"/>
                  <a:pt x="282" y="5516"/>
                  <a:pt x="282" y="11949"/>
                </a:cubicBezTo>
                <a:lnTo>
                  <a:pt x="282" y="19108"/>
                </a:lnTo>
                <a:cubicBezTo>
                  <a:pt x="282" y="19186"/>
                  <a:pt x="219" y="19249"/>
                  <a:pt x="141" y="192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8" name="Freeform 19">
            <a:extLst>
              <a:ext uri="{FF2B5EF4-FFF2-40B4-BE49-F238E27FC236}">
                <a16:creationId xmlns:a16="http://schemas.microsoft.com/office/drawing/2014/main" id="{37FE251B-FAFE-4F12-A8C4-D9AAB192FDCC}"/>
              </a:ext>
            </a:extLst>
          </p:cNvPr>
          <p:cNvSpPr>
            <a:spLocks/>
          </p:cNvSpPr>
          <p:nvPr/>
        </p:nvSpPr>
        <p:spPr bwMode="auto">
          <a:xfrm>
            <a:off x="905031" y="3513276"/>
            <a:ext cx="2650473" cy="2001116"/>
          </a:xfrm>
          <a:custGeom>
            <a:avLst/>
            <a:gdLst>
              <a:gd name="T0" fmla="*/ 11949 w 23898"/>
              <a:gd name="T1" fmla="*/ 19250 h 19250"/>
              <a:gd name="T2" fmla="*/ 0 w 23898"/>
              <a:gd name="T3" fmla="*/ 7301 h 19250"/>
              <a:gd name="T4" fmla="*/ 0 w 23898"/>
              <a:gd name="T5" fmla="*/ 5163 h 19250"/>
              <a:gd name="T6" fmla="*/ 141 w 23898"/>
              <a:gd name="T7" fmla="*/ 5022 h 19250"/>
              <a:gd name="T8" fmla="*/ 282 w 23898"/>
              <a:gd name="T9" fmla="*/ 5163 h 19250"/>
              <a:gd name="T10" fmla="*/ 282 w 23898"/>
              <a:gd name="T11" fmla="*/ 7301 h 19250"/>
              <a:gd name="T12" fmla="*/ 11949 w 23898"/>
              <a:gd name="T13" fmla="*/ 18968 h 19250"/>
              <a:gd name="T14" fmla="*/ 23616 w 23898"/>
              <a:gd name="T15" fmla="*/ 7301 h 19250"/>
              <a:gd name="T16" fmla="*/ 23616 w 23898"/>
              <a:gd name="T17" fmla="*/ 141 h 19250"/>
              <a:gd name="T18" fmla="*/ 23757 w 23898"/>
              <a:gd name="T19" fmla="*/ 0 h 19250"/>
              <a:gd name="T20" fmla="*/ 23898 w 23898"/>
              <a:gd name="T21" fmla="*/ 141 h 19250"/>
              <a:gd name="T22" fmla="*/ 23898 w 23898"/>
              <a:gd name="T23" fmla="*/ 7301 h 19250"/>
              <a:gd name="T24" fmla="*/ 11949 w 23898"/>
              <a:gd name="T25" fmla="*/ 19250 h 19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98" h="19250">
                <a:moveTo>
                  <a:pt x="11949" y="19250"/>
                </a:moveTo>
                <a:cubicBezTo>
                  <a:pt x="5361" y="19250"/>
                  <a:pt x="0" y="13889"/>
                  <a:pt x="0" y="7301"/>
                </a:cubicBezTo>
                <a:lnTo>
                  <a:pt x="0" y="5163"/>
                </a:lnTo>
                <a:cubicBezTo>
                  <a:pt x="0" y="5085"/>
                  <a:pt x="63" y="5022"/>
                  <a:pt x="141" y="5022"/>
                </a:cubicBezTo>
                <a:cubicBezTo>
                  <a:pt x="219" y="5022"/>
                  <a:pt x="282" y="5085"/>
                  <a:pt x="282" y="5163"/>
                </a:cubicBezTo>
                <a:lnTo>
                  <a:pt x="282" y="7301"/>
                </a:lnTo>
                <a:cubicBezTo>
                  <a:pt x="282" y="13734"/>
                  <a:pt x="5516" y="18968"/>
                  <a:pt x="11949" y="18968"/>
                </a:cubicBezTo>
                <a:cubicBezTo>
                  <a:pt x="18382" y="18968"/>
                  <a:pt x="23616" y="13734"/>
                  <a:pt x="23616" y="7301"/>
                </a:cubicBezTo>
                <a:lnTo>
                  <a:pt x="23616" y="141"/>
                </a:lnTo>
                <a:cubicBezTo>
                  <a:pt x="23616" y="63"/>
                  <a:pt x="23679" y="0"/>
                  <a:pt x="23757" y="0"/>
                </a:cubicBezTo>
                <a:cubicBezTo>
                  <a:pt x="23835" y="0"/>
                  <a:pt x="23898" y="63"/>
                  <a:pt x="23898" y="141"/>
                </a:cubicBezTo>
                <a:lnTo>
                  <a:pt x="23898" y="7301"/>
                </a:lnTo>
                <a:cubicBezTo>
                  <a:pt x="23898" y="13889"/>
                  <a:pt x="18538" y="19250"/>
                  <a:pt x="11949" y="192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9" name="Oval 20">
            <a:extLst>
              <a:ext uri="{FF2B5EF4-FFF2-40B4-BE49-F238E27FC236}">
                <a16:creationId xmlns:a16="http://schemas.microsoft.com/office/drawing/2014/main" id="{C60B1E2F-AD15-44A0-86EC-799822682E46}"/>
              </a:ext>
            </a:extLst>
          </p:cNvPr>
          <p:cNvSpPr>
            <a:spLocks noChangeArrowheads="1"/>
          </p:cNvSpPr>
          <p:nvPr/>
        </p:nvSpPr>
        <p:spPr bwMode="auto">
          <a:xfrm>
            <a:off x="868337" y="3477764"/>
            <a:ext cx="126287" cy="11693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0" name="Oval 21">
            <a:extLst>
              <a:ext uri="{FF2B5EF4-FFF2-40B4-BE49-F238E27FC236}">
                <a16:creationId xmlns:a16="http://schemas.microsoft.com/office/drawing/2014/main" id="{E2D4924C-11E6-49DE-A8F5-08616FA4C219}"/>
              </a:ext>
            </a:extLst>
          </p:cNvPr>
          <p:cNvSpPr>
            <a:spLocks noChangeArrowheads="1"/>
          </p:cNvSpPr>
          <p:nvPr/>
        </p:nvSpPr>
        <p:spPr bwMode="auto">
          <a:xfrm>
            <a:off x="3483309" y="3477764"/>
            <a:ext cx="124728" cy="11693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1" name="CuadroTexto 27">
            <a:extLst>
              <a:ext uri="{FF2B5EF4-FFF2-40B4-BE49-F238E27FC236}">
                <a16:creationId xmlns:a16="http://schemas.microsoft.com/office/drawing/2014/main" id="{277EBDEA-0DC7-4B5E-82B9-51BEFDF09EDF}"/>
              </a:ext>
            </a:extLst>
          </p:cNvPr>
          <p:cNvSpPr txBox="1"/>
          <p:nvPr/>
        </p:nvSpPr>
        <p:spPr>
          <a:xfrm>
            <a:off x="1214371" y="2251054"/>
            <a:ext cx="1996926" cy="878638"/>
          </a:xfrm>
          <a:prstGeom prst="rect">
            <a:avLst/>
          </a:prstGeom>
          <a:noFill/>
        </p:spPr>
        <p:txBody>
          <a:bodyPr wrap="square">
            <a:spAutoFit/>
          </a:bodyPr>
          <a:lstStyle/>
          <a:p>
            <a:pPr marL="0" marR="0" lvl="0" indent="0" algn="ctr" defTabSz="412740" rtl="0" eaLnBrk="1" fontAlgn="auto" latinLnBrk="0" hangingPunct="0">
              <a:lnSpc>
                <a:spcPct val="110000"/>
              </a:lnSpc>
              <a:spcBef>
                <a:spcPts val="0"/>
              </a:spcBef>
              <a:spcAft>
                <a:spcPts val="0"/>
              </a:spcAft>
              <a:buClrTx/>
              <a:buSzTx/>
              <a:buFontTx/>
              <a:buNone/>
              <a:tabLst/>
              <a:defRPr/>
            </a:pPr>
            <a:r>
              <a:rPr kumimoji="0" lang="pt-BR" sz="2800" b="0" i="0" u="none" strike="noStrike" kern="0" cap="none" spc="0" normalizeH="0" baseline="0" dirty="0">
                <a:ln>
                  <a:noFill/>
                </a:ln>
                <a:solidFill>
                  <a:srgbClr val="616365"/>
                </a:solidFill>
                <a:effectLst/>
                <a:uLnTx/>
                <a:uFillTx/>
                <a:latin typeface="Arial" panose="020B0604020202020204"/>
                <a:sym typeface="Geomanist Light"/>
              </a:rPr>
              <a:t>+</a:t>
            </a:r>
            <a:r>
              <a:rPr kumimoji="0" lang="pt-BR" sz="2000" b="1" i="0" u="none" strike="noStrike" kern="0" cap="none" spc="0" normalizeH="0" baseline="0" dirty="0">
                <a:ln>
                  <a:noFill/>
                </a:ln>
                <a:solidFill>
                  <a:srgbClr val="616365"/>
                </a:solidFill>
                <a:effectLst/>
                <a:uLnTx/>
                <a:uFillTx/>
                <a:latin typeface="Arial" panose="020B0604020202020204"/>
                <a:sym typeface="Geomanist Light"/>
              </a:rPr>
              <a:t>2,1% a val.</a:t>
            </a:r>
          </a:p>
          <a:p>
            <a:pPr marL="0" marR="0" lvl="0" indent="0" algn="ctr" defTabSz="412740" rtl="0" eaLnBrk="1" fontAlgn="auto" latinLnBrk="0" hangingPunct="0">
              <a:lnSpc>
                <a:spcPct val="110000"/>
              </a:lnSpc>
              <a:spcBef>
                <a:spcPts val="0"/>
              </a:spcBef>
              <a:spcAft>
                <a:spcPts val="0"/>
              </a:spcAft>
              <a:buClrTx/>
              <a:buSzTx/>
              <a:buFontTx/>
              <a:buNone/>
              <a:tabLst/>
              <a:defRPr/>
            </a:pPr>
            <a:r>
              <a:rPr kumimoji="0" lang="pt-BR" sz="2000" b="1" i="0" u="none" strike="noStrike" kern="0" cap="none" spc="0" normalizeH="0" baseline="0" dirty="0">
                <a:ln>
                  <a:noFill/>
                </a:ln>
                <a:solidFill>
                  <a:srgbClr val="616365"/>
                </a:solidFill>
                <a:effectLst/>
                <a:uLnTx/>
                <a:uFillTx/>
                <a:latin typeface="Arial" panose="020B0604020202020204"/>
                <a:sym typeface="Geomanist Light"/>
              </a:rPr>
              <a:t>-2,2% a vol.</a:t>
            </a:r>
          </a:p>
        </p:txBody>
      </p:sp>
      <p:sp>
        <p:nvSpPr>
          <p:cNvPr id="52" name="CuadroTexto 28">
            <a:extLst>
              <a:ext uri="{FF2B5EF4-FFF2-40B4-BE49-F238E27FC236}">
                <a16:creationId xmlns:a16="http://schemas.microsoft.com/office/drawing/2014/main" id="{B465B7FB-2AA5-4889-94A4-93D4C455B366}"/>
              </a:ext>
            </a:extLst>
          </p:cNvPr>
          <p:cNvSpPr txBox="1"/>
          <p:nvPr/>
        </p:nvSpPr>
        <p:spPr>
          <a:xfrm>
            <a:off x="4531823" y="2402556"/>
            <a:ext cx="2630205" cy="743217"/>
          </a:xfrm>
          <a:prstGeom prst="rect">
            <a:avLst/>
          </a:prstGeom>
          <a:noFill/>
        </p:spPr>
        <p:txBody>
          <a:bodyPr wrap="square">
            <a:spAutoFit/>
          </a:bodyPr>
          <a:lstStyle/>
          <a:p>
            <a:pPr marL="0" marR="0" lvl="0" indent="0" algn="ctr" defTabSz="412740" rtl="0" eaLnBrk="1" fontAlgn="auto" latinLnBrk="0" hangingPunct="0">
              <a:lnSpc>
                <a:spcPct val="110000"/>
              </a:lnSpc>
              <a:spcBef>
                <a:spcPts val="0"/>
              </a:spcBef>
              <a:spcAft>
                <a:spcPts val="0"/>
              </a:spcAft>
              <a:buClrTx/>
              <a:buSzTx/>
              <a:buFontTx/>
              <a:buNone/>
              <a:tabLst/>
              <a:defRPr/>
            </a:pPr>
            <a:r>
              <a:rPr kumimoji="0" lang="pt-BR" sz="2000" b="1" i="0" u="none" strike="noStrike" kern="0" cap="none" spc="0" normalizeH="0" baseline="0" dirty="0">
                <a:ln>
                  <a:noFill/>
                </a:ln>
                <a:solidFill>
                  <a:srgbClr val="616365"/>
                </a:solidFill>
                <a:effectLst/>
                <a:uLnTx/>
                <a:uFillTx/>
                <a:latin typeface="Arial" panose="020B0604020202020204"/>
                <a:sym typeface="Geomanist Light"/>
              </a:rPr>
              <a:t>+20,5% a val.</a:t>
            </a:r>
          </a:p>
          <a:p>
            <a:pPr marL="0" marR="0" lvl="0" indent="0" algn="ctr" defTabSz="412740" rtl="0" eaLnBrk="1" fontAlgn="auto" latinLnBrk="0" hangingPunct="0">
              <a:lnSpc>
                <a:spcPct val="110000"/>
              </a:lnSpc>
              <a:spcBef>
                <a:spcPts val="0"/>
              </a:spcBef>
              <a:spcAft>
                <a:spcPts val="0"/>
              </a:spcAft>
              <a:buClrTx/>
              <a:buSzTx/>
              <a:buFontTx/>
              <a:buNone/>
              <a:tabLst/>
              <a:defRPr/>
            </a:pPr>
            <a:r>
              <a:rPr kumimoji="0" lang="pt-BR" sz="2000" b="1" i="0" u="none" strike="noStrike" kern="0" cap="none" spc="0" normalizeH="0" baseline="0" dirty="0">
                <a:ln>
                  <a:noFill/>
                </a:ln>
                <a:solidFill>
                  <a:srgbClr val="616365"/>
                </a:solidFill>
                <a:effectLst/>
                <a:uLnTx/>
                <a:uFillTx/>
                <a:latin typeface="Arial" panose="020B0604020202020204"/>
                <a:sym typeface="Geomanist Light"/>
              </a:rPr>
              <a:t>+18,1% a vol.</a:t>
            </a:r>
          </a:p>
        </p:txBody>
      </p:sp>
      <p:sp>
        <p:nvSpPr>
          <p:cNvPr id="53" name="CuadroTexto 30">
            <a:extLst>
              <a:ext uri="{FF2B5EF4-FFF2-40B4-BE49-F238E27FC236}">
                <a16:creationId xmlns:a16="http://schemas.microsoft.com/office/drawing/2014/main" id="{8F90E439-EE36-4735-9538-17672EF02E7F}"/>
              </a:ext>
            </a:extLst>
          </p:cNvPr>
          <p:cNvSpPr txBox="1"/>
          <p:nvPr/>
        </p:nvSpPr>
        <p:spPr>
          <a:xfrm>
            <a:off x="902206" y="3291739"/>
            <a:ext cx="2630205" cy="584775"/>
          </a:xfrm>
          <a:prstGeom prst="rect">
            <a:avLst/>
          </a:prstGeom>
          <a:noFill/>
        </p:spPr>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dirty="0">
                <a:ln w="9525">
                  <a:noFill/>
                  <a:prstDash val="solid"/>
                </a:ln>
                <a:solidFill>
                  <a:srgbClr val="FFFFFF"/>
                </a:solidFill>
                <a:effectLst/>
                <a:uLnTx/>
                <a:uFillTx/>
                <a:latin typeface="Arial" panose="020B0604020202020204"/>
                <a:ea typeface="+mn-ea"/>
                <a:cs typeface="+mn-cs"/>
              </a:rPr>
              <a:t>Vino</a:t>
            </a:r>
            <a:endParaRPr kumimoji="0" lang="en-US" sz="32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54" name="CuadroTexto 31">
            <a:extLst>
              <a:ext uri="{FF2B5EF4-FFF2-40B4-BE49-F238E27FC236}">
                <a16:creationId xmlns:a16="http://schemas.microsoft.com/office/drawing/2014/main" id="{5E08DE55-15D8-4006-95FE-D492656A6A9E}"/>
              </a:ext>
            </a:extLst>
          </p:cNvPr>
          <p:cNvSpPr txBox="1"/>
          <p:nvPr/>
        </p:nvSpPr>
        <p:spPr>
          <a:xfrm>
            <a:off x="4363789" y="3251691"/>
            <a:ext cx="2913031" cy="584775"/>
          </a:xfrm>
          <a:prstGeom prst="rect">
            <a:avLst/>
          </a:prstGeom>
          <a:noFill/>
        </p:spPr>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200" b="1" dirty="0" err="1">
                <a:ln w="9525">
                  <a:noFill/>
                  <a:prstDash val="solid"/>
                </a:ln>
                <a:solidFill>
                  <a:srgbClr val="FFFFFF"/>
                </a:solidFill>
                <a:latin typeface="Arial" panose="020B0604020202020204"/>
              </a:rPr>
              <a:t>Bollicine</a:t>
            </a:r>
            <a:endParaRPr lang="en-US" sz="3200" b="1" dirty="0">
              <a:ln w="9525">
                <a:noFill/>
                <a:prstDash val="solid"/>
              </a:ln>
              <a:solidFill>
                <a:srgbClr val="FFFFFF"/>
              </a:solidFill>
              <a:latin typeface="Arial" panose="020B0604020202020204"/>
            </a:endParaRPr>
          </a:p>
        </p:txBody>
      </p:sp>
      <p:cxnSp>
        <p:nvCxnSpPr>
          <p:cNvPr id="71" name="Conector recto 67">
            <a:extLst>
              <a:ext uri="{FF2B5EF4-FFF2-40B4-BE49-F238E27FC236}">
                <a16:creationId xmlns:a16="http://schemas.microsoft.com/office/drawing/2014/main" id="{2A37CAD8-2F26-4DEB-83CE-FF1CF5971DA1}"/>
              </a:ext>
            </a:extLst>
          </p:cNvPr>
          <p:cNvCxnSpPr>
            <a:cxnSpLocks/>
            <a:stCxn id="46" idx="5"/>
            <a:endCxn id="41" idx="2"/>
          </p:cNvCxnSpPr>
          <p:nvPr/>
        </p:nvCxnSpPr>
        <p:spPr>
          <a:xfrm>
            <a:off x="4047907" y="3608797"/>
            <a:ext cx="6826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Shape 5049">
            <a:extLst>
              <a:ext uri="{FF2B5EF4-FFF2-40B4-BE49-F238E27FC236}">
                <a16:creationId xmlns:a16="http://schemas.microsoft.com/office/drawing/2014/main" id="{C88F9B7C-FFCB-4540-A662-280C205EB15A}"/>
              </a:ext>
            </a:extLst>
          </p:cNvPr>
          <p:cNvSpPr/>
          <p:nvPr/>
        </p:nvSpPr>
        <p:spPr>
          <a:xfrm>
            <a:off x="1130388" y="4191322"/>
            <a:ext cx="2179492" cy="9130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1" tIns="25401" rIns="25401" bIns="25401" numCol="1" anchor="ctr">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sz="3200">
                <a:solidFill>
                  <a:srgbClr val="0085AD"/>
                </a:solidFill>
                <a:latin typeface="Geomanist Bold"/>
                <a:ea typeface="Geomanist Bold"/>
                <a:cs typeface="Geomanist Bold"/>
                <a:sym typeface="Geomanist Bold"/>
              </a:defRPr>
            </a:pPr>
            <a:r>
              <a:rPr kumimoji="0" lang="en-US" sz="2800" b="1" i="0" u="none" strike="noStrike" kern="0" cap="none" spc="0" normalizeH="0" baseline="0" dirty="0">
                <a:ln>
                  <a:noFill/>
                </a:ln>
                <a:solidFill>
                  <a:schemeClr val="accent2"/>
                </a:solidFill>
                <a:effectLst/>
                <a:uLnTx/>
                <a:uFillTx/>
                <a:latin typeface="Arial" panose="020B0604020202020204"/>
                <a:ea typeface="Geomanist Bold"/>
                <a:cs typeface="Arial" panose="020B0604020202020204" pitchFamily="34" charset="0"/>
                <a:sym typeface="Geomanist Bold"/>
              </a:rPr>
              <a:t>699 </a:t>
            </a:r>
          </a:p>
          <a:p>
            <a:pPr marL="0" marR="0" lvl="0" indent="0" algn="ctr" defTabSz="412740" rtl="0" eaLnBrk="1" fontAlgn="auto" latinLnBrk="0" hangingPunct="0">
              <a:lnSpc>
                <a:spcPct val="100000"/>
              </a:lnSpc>
              <a:spcBef>
                <a:spcPts val="0"/>
              </a:spcBef>
              <a:spcAft>
                <a:spcPts val="0"/>
              </a:spcAft>
              <a:buClrTx/>
              <a:buSzTx/>
              <a:buFontTx/>
              <a:buNone/>
              <a:tabLst/>
              <a:defRPr sz="3200">
                <a:solidFill>
                  <a:srgbClr val="0085AD"/>
                </a:solidFill>
                <a:latin typeface="Geomanist Bold"/>
                <a:ea typeface="Geomanist Bold"/>
                <a:cs typeface="Geomanist Bold"/>
                <a:sym typeface="Geomanist Bold"/>
              </a:defRPr>
            </a:pPr>
            <a:r>
              <a:rPr kumimoji="0" lang="en-US" sz="2800" b="1" i="0" u="none" strike="noStrike" kern="0" cap="none" spc="0" normalizeH="0" baseline="0" dirty="0">
                <a:ln>
                  <a:noFill/>
                </a:ln>
                <a:solidFill>
                  <a:schemeClr val="accent2"/>
                </a:solidFill>
                <a:effectLst/>
                <a:uLnTx/>
                <a:uFillTx/>
                <a:latin typeface="Arial" panose="020B0604020202020204"/>
                <a:ea typeface="Geomanist Bold"/>
                <a:cs typeface="Arial" panose="020B0604020202020204" pitchFamily="34" charset="0"/>
                <a:sym typeface="Geomanist Bold"/>
              </a:rPr>
              <a:t>Mio </a:t>
            </a:r>
            <a:r>
              <a:rPr kumimoji="0" lang="en-US" sz="2800" b="1" i="0" u="none" strike="noStrike" kern="0" cap="none" spc="0" normalizeH="0" baseline="0" dirty="0" err="1">
                <a:ln>
                  <a:noFill/>
                </a:ln>
                <a:solidFill>
                  <a:schemeClr val="accent2"/>
                </a:solidFill>
                <a:effectLst/>
                <a:uLnTx/>
                <a:uFillTx/>
                <a:latin typeface="Arial" panose="020B0604020202020204"/>
                <a:ea typeface="Geomanist Bold"/>
                <a:cs typeface="Arial" panose="020B0604020202020204" pitchFamily="34" charset="0"/>
                <a:sym typeface="Geomanist Bold"/>
              </a:rPr>
              <a:t>lt</a:t>
            </a:r>
            <a:endParaRPr kumimoji="0" lang="en-US" sz="2800" b="1" i="0" u="none" strike="noStrike" kern="0" cap="none" spc="0" normalizeH="0" baseline="0" dirty="0">
              <a:ln>
                <a:noFill/>
              </a:ln>
              <a:solidFill>
                <a:schemeClr val="accent2"/>
              </a:solidFill>
              <a:effectLst/>
              <a:uLnTx/>
              <a:uFillTx/>
              <a:latin typeface="Arial" panose="020B0604020202020204"/>
              <a:ea typeface="Geomanist Bold"/>
              <a:cs typeface="Arial" panose="020B0604020202020204" pitchFamily="34" charset="0"/>
              <a:sym typeface="Geomanist Bold"/>
            </a:endParaRPr>
          </a:p>
        </p:txBody>
      </p:sp>
      <p:sp>
        <p:nvSpPr>
          <p:cNvPr id="74" name="TextBox 73">
            <a:extLst>
              <a:ext uri="{FF2B5EF4-FFF2-40B4-BE49-F238E27FC236}">
                <a16:creationId xmlns:a16="http://schemas.microsoft.com/office/drawing/2014/main" id="{912E9E9D-DCD8-4A13-8B61-B22E474C1439}"/>
              </a:ext>
            </a:extLst>
          </p:cNvPr>
          <p:cNvSpPr txBox="1"/>
          <p:nvPr/>
        </p:nvSpPr>
        <p:spPr>
          <a:xfrm>
            <a:off x="2713468" y="4131656"/>
            <a:ext cx="6097554" cy="954107"/>
          </a:xfrm>
          <a:prstGeom prst="rect">
            <a:avLst/>
          </a:prstGeom>
          <a:noFill/>
        </p:spPr>
        <p:txBody>
          <a:bodyPr wrap="square">
            <a:spAutoFit/>
          </a:bodyPr>
          <a:lstStyle/>
          <a:p>
            <a:pPr algn="ctr" defTabSz="412740" hangingPunct="0">
              <a:defRPr sz="3200">
                <a:solidFill>
                  <a:srgbClr val="0085AD"/>
                </a:solidFill>
                <a:latin typeface="Geomanist Bold"/>
                <a:ea typeface="Geomanist Bold"/>
                <a:cs typeface="Geomanist Bold"/>
                <a:sym typeface="Geomanist Bold"/>
              </a:defRPr>
            </a:pPr>
            <a:r>
              <a:rPr lang="en-US" sz="2800" b="1" kern="0" dirty="0">
                <a:solidFill>
                  <a:schemeClr val="accent1"/>
                </a:solidFill>
                <a:latin typeface="Arial" panose="020B0604020202020204"/>
                <a:cs typeface="Arial" panose="020B0604020202020204" pitchFamily="34" charset="0"/>
                <a:sym typeface="Geomanist Bold"/>
              </a:rPr>
              <a:t>101 </a:t>
            </a:r>
          </a:p>
          <a:p>
            <a:pPr algn="ctr" defTabSz="412740" hangingPunct="0">
              <a:defRPr sz="3200">
                <a:solidFill>
                  <a:srgbClr val="0085AD"/>
                </a:solidFill>
                <a:latin typeface="Geomanist Bold"/>
                <a:ea typeface="Geomanist Bold"/>
                <a:cs typeface="Geomanist Bold"/>
                <a:sym typeface="Geomanist Bold"/>
              </a:defRPr>
            </a:pPr>
            <a:r>
              <a:rPr lang="en-US" sz="2800" b="1" kern="0" dirty="0">
                <a:solidFill>
                  <a:schemeClr val="accent1"/>
                </a:solidFill>
                <a:latin typeface="Arial" panose="020B0604020202020204"/>
                <a:cs typeface="Arial" panose="020B0604020202020204" pitchFamily="34" charset="0"/>
                <a:sym typeface="Geomanist Bold"/>
              </a:rPr>
              <a:t>Mio </a:t>
            </a:r>
            <a:r>
              <a:rPr lang="en-US" sz="2800" b="1" kern="0" dirty="0" err="1">
                <a:solidFill>
                  <a:schemeClr val="accent1"/>
                </a:solidFill>
                <a:latin typeface="Arial" panose="020B0604020202020204"/>
                <a:cs typeface="Arial" panose="020B0604020202020204" pitchFamily="34" charset="0"/>
                <a:sym typeface="Geomanist Bold"/>
              </a:rPr>
              <a:t>lt</a:t>
            </a:r>
            <a:endParaRPr lang="en-US" sz="2800" b="1" kern="0" dirty="0">
              <a:solidFill>
                <a:schemeClr val="accent1"/>
              </a:solidFill>
              <a:latin typeface="Arial" panose="020B0604020202020204"/>
              <a:cs typeface="Arial" panose="020B0604020202020204" pitchFamily="34" charset="0"/>
              <a:sym typeface="Geomanist Bold"/>
            </a:endParaRPr>
          </a:p>
        </p:txBody>
      </p:sp>
      <p:pic>
        <p:nvPicPr>
          <p:cNvPr id="1028" name="Picture 4" descr="Con un bicchiere di Champagne Icone del Computer Spumante - evviva!  scaricare png - Disegno png trasparente Calici Di Champagne png scaricare.">
            <a:extLst>
              <a:ext uri="{FF2B5EF4-FFF2-40B4-BE49-F238E27FC236}">
                <a16:creationId xmlns:a16="http://schemas.microsoft.com/office/drawing/2014/main" id="{A40F4318-A7E3-4FEA-89C1-C14F958D30F6}"/>
              </a:ext>
            </a:extLst>
          </p:cNvPr>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69005" y="1533308"/>
            <a:ext cx="1241569" cy="71735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on un bicchiere di Champagne Icone del Computer Spumante - evviva!  scaricare png - Disegno png trasparente Calici Di Champagne png scaricare.">
            <a:extLst>
              <a:ext uri="{FF2B5EF4-FFF2-40B4-BE49-F238E27FC236}">
                <a16:creationId xmlns:a16="http://schemas.microsoft.com/office/drawing/2014/main" id="{0A550102-DDCD-42D3-A1F7-C2A1A9FD975E}"/>
              </a:ext>
            </a:extLst>
          </p:cNvPr>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69525">
            <a:off x="6470314" y="1698318"/>
            <a:ext cx="1241569" cy="71735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Bicchiere di vino Computer Icone clipart - vino scaricare png - Disegno png  trasparente In Bianco E Nero png scaricare.">
            <a:extLst>
              <a:ext uri="{FF2B5EF4-FFF2-40B4-BE49-F238E27FC236}">
                <a16:creationId xmlns:a16="http://schemas.microsoft.com/office/drawing/2014/main" id="{CEE54658-3519-4DAE-8B6C-3B5996993D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descr="Ipastock - Icona tema Vino">
            <a:extLst>
              <a:ext uri="{FF2B5EF4-FFF2-40B4-BE49-F238E27FC236}">
                <a16:creationId xmlns:a16="http://schemas.microsoft.com/office/drawing/2014/main" id="{E8D7462F-4910-44DB-A0C3-15FA5AB4E617}"/>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41225" y="1421570"/>
            <a:ext cx="950182" cy="950182"/>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10">
            <a:extLst>
              <a:ext uri="{FF2B5EF4-FFF2-40B4-BE49-F238E27FC236}">
                <a16:creationId xmlns:a16="http://schemas.microsoft.com/office/drawing/2014/main" id="{C9945589-CE89-47AD-8386-DB55E4EFC56C}"/>
              </a:ext>
            </a:extLst>
          </p:cNvPr>
          <p:cNvSpPr txBox="1">
            <a:spLocks noChangeArrowheads="1"/>
          </p:cNvSpPr>
          <p:nvPr/>
        </p:nvSpPr>
        <p:spPr bwMode="auto">
          <a:xfrm>
            <a:off x="5142494" y="6398986"/>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+On Line (*Panel IRI)– AT 2 gennaio 2022</a:t>
            </a:r>
          </a:p>
        </p:txBody>
      </p:sp>
    </p:spTree>
    <p:extLst>
      <p:ext uri="{BB962C8B-B14F-4D97-AF65-F5344CB8AC3E}">
        <p14:creationId xmlns:p14="http://schemas.microsoft.com/office/powerpoint/2010/main" val="112291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719E0D2-B7A6-4970-846A-5BC15A7FDDDF}"/>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noProof="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
        <p:nvSpPr>
          <p:cNvPr id="11" name="Título 10">
            <a:extLst>
              <a:ext uri="{FF2B5EF4-FFF2-40B4-BE49-F238E27FC236}">
                <a16:creationId xmlns:a16="http://schemas.microsoft.com/office/drawing/2014/main" id="{DBFB9044-D11A-4166-BEEC-F3847E3A1F16}"/>
              </a:ext>
            </a:extLst>
          </p:cNvPr>
          <p:cNvSpPr>
            <a:spLocks noGrp="1"/>
          </p:cNvSpPr>
          <p:nvPr>
            <p:ph type="title"/>
          </p:nvPr>
        </p:nvSpPr>
        <p:spPr/>
        <p:txBody>
          <a:bodyPr/>
          <a:lstStyle/>
          <a:p>
            <a:r>
              <a:rPr lang="it-IT" dirty="0"/>
              <a:t>Un anno di «rimbalzi» per il vino e di crescita trasversale per gli Spumanti</a:t>
            </a:r>
            <a:endParaRPr lang="en-US" dirty="0"/>
          </a:p>
        </p:txBody>
      </p:sp>
      <p:graphicFrame>
        <p:nvGraphicFramePr>
          <p:cNvPr id="8" name="Chart 7">
            <a:extLst>
              <a:ext uri="{FF2B5EF4-FFF2-40B4-BE49-F238E27FC236}">
                <a16:creationId xmlns:a16="http://schemas.microsoft.com/office/drawing/2014/main" id="{C66F9704-8375-4136-820F-8F5D837F9218}"/>
              </a:ext>
            </a:extLst>
          </p:cNvPr>
          <p:cNvGraphicFramePr/>
          <p:nvPr>
            <p:extLst>
              <p:ext uri="{D42A27DB-BD31-4B8C-83A1-F6EECF244321}">
                <p14:modId xmlns:p14="http://schemas.microsoft.com/office/powerpoint/2010/main" val="271519480"/>
              </p:ext>
            </p:extLst>
          </p:nvPr>
        </p:nvGraphicFramePr>
        <p:xfrm>
          <a:off x="389728" y="1376827"/>
          <a:ext cx="4548005" cy="4562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B080E03-3FF6-41D7-B75F-D484C57D008C}"/>
              </a:ext>
            </a:extLst>
          </p:cNvPr>
          <p:cNvGraphicFramePr/>
          <p:nvPr>
            <p:extLst>
              <p:ext uri="{D42A27DB-BD31-4B8C-83A1-F6EECF244321}">
                <p14:modId xmlns:p14="http://schemas.microsoft.com/office/powerpoint/2010/main" val="77910938"/>
              </p:ext>
            </p:extLst>
          </p:nvPr>
        </p:nvGraphicFramePr>
        <p:xfrm>
          <a:off x="5581655" y="1313689"/>
          <a:ext cx="4952309" cy="462220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BDC82F6D-D350-4C4E-A8AE-5E2800BB514C}"/>
              </a:ext>
            </a:extLst>
          </p:cNvPr>
          <p:cNvSpPr txBox="1"/>
          <p:nvPr/>
        </p:nvSpPr>
        <p:spPr>
          <a:xfrm>
            <a:off x="9465726" y="3298642"/>
            <a:ext cx="2587993" cy="2092881"/>
          </a:xfrm>
          <a:prstGeom prst="rect">
            <a:avLst/>
          </a:prstGeom>
          <a:noFill/>
        </p:spPr>
        <p:txBody>
          <a:bodyPr wrap="square">
            <a:spAutoFit/>
          </a:bodyPr>
          <a:lstStyle/>
          <a:p>
            <a:pPr marR="0" lvl="0" defTabSz="1219170" fontAlgn="auto">
              <a:buSzTx/>
              <a:buFont typeface="Arial" panose="020B0604020202020204" pitchFamily="34" charset="0"/>
              <a:tabLst/>
              <a:defRPr/>
            </a:pPr>
            <a:r>
              <a:rPr kumimoji="0" lang="it-IT" b="0" i="0" u="none" strike="noStrike" kern="1200" cap="none" spc="0" normalizeH="0" baseline="0" dirty="0">
                <a:ln w="9525">
                  <a:noFill/>
                  <a:prstDash val="solid"/>
                </a:ln>
                <a:effectLst/>
                <a:uLnTx/>
                <a:uFillTx/>
                <a:latin typeface="Arial" panose="020B0604020202020204"/>
                <a:ea typeface="+mn-ea"/>
                <a:cs typeface="+mn-cs"/>
              </a:rPr>
              <a:t>Il calo </a:t>
            </a:r>
            <a:r>
              <a:rPr lang="it-IT" sz="1600" dirty="0">
                <a:ln w="9525">
                  <a:noFill/>
                  <a:prstDash val="solid"/>
                </a:ln>
                <a:latin typeface="Arial" panose="020B0604020202020204"/>
              </a:rPr>
              <a:t>nel vino prevalentemente guidato dai segmenti cresciuti tanto nel 2020.</a:t>
            </a:r>
          </a:p>
          <a:p>
            <a:pPr marR="0" lvl="0" defTabSz="1219170" fontAlgn="auto">
              <a:buSzTx/>
              <a:buFont typeface="Arial" panose="020B0604020202020204" pitchFamily="34" charset="0"/>
              <a:tabLst/>
              <a:defRPr/>
            </a:pPr>
            <a:endParaRPr lang="it-IT" sz="1600" dirty="0">
              <a:ln w="9525">
                <a:noFill/>
                <a:prstDash val="solid"/>
              </a:ln>
              <a:latin typeface="Arial" panose="020B0604020202020204"/>
            </a:endParaRPr>
          </a:p>
          <a:p>
            <a:pPr marR="0" lvl="0" defTabSz="1219170" fontAlgn="auto">
              <a:buSzTx/>
              <a:buFont typeface="Arial" panose="020B0604020202020204" pitchFamily="34" charset="0"/>
              <a:tabLst/>
              <a:defRPr/>
            </a:pPr>
            <a:r>
              <a:rPr lang="it-IT" sz="1600" dirty="0">
                <a:ln w="9525">
                  <a:noFill/>
                  <a:prstDash val="solid"/>
                </a:ln>
                <a:latin typeface="Arial" panose="020B0604020202020204"/>
              </a:rPr>
              <a:t>Gli Spumanti Dolci e Secchi accomunati dalla crescita.</a:t>
            </a:r>
          </a:p>
        </p:txBody>
      </p:sp>
      <p:grpSp>
        <p:nvGrpSpPr>
          <p:cNvPr id="5" name="Group 4">
            <a:extLst>
              <a:ext uri="{FF2B5EF4-FFF2-40B4-BE49-F238E27FC236}">
                <a16:creationId xmlns:a16="http://schemas.microsoft.com/office/drawing/2014/main" id="{3CEA421E-187F-4BCF-99F5-247EF7AE0DCE}"/>
              </a:ext>
            </a:extLst>
          </p:cNvPr>
          <p:cNvGrpSpPr/>
          <p:nvPr/>
        </p:nvGrpSpPr>
        <p:grpSpPr>
          <a:xfrm>
            <a:off x="3980795" y="6102713"/>
            <a:ext cx="3437055" cy="307777"/>
            <a:chOff x="3846524" y="6057162"/>
            <a:chExt cx="3437055" cy="307777"/>
          </a:xfrm>
        </p:grpSpPr>
        <p:sp>
          <p:nvSpPr>
            <p:cNvPr id="10" name="TextBox 9">
              <a:extLst>
                <a:ext uri="{FF2B5EF4-FFF2-40B4-BE49-F238E27FC236}">
                  <a16:creationId xmlns:a16="http://schemas.microsoft.com/office/drawing/2014/main" id="{C4326D43-6437-4A7D-9AA7-5E8A26BF8816}"/>
                </a:ext>
              </a:extLst>
            </p:cNvPr>
            <p:cNvSpPr txBox="1"/>
            <p:nvPr/>
          </p:nvSpPr>
          <p:spPr>
            <a:xfrm>
              <a:off x="4009569" y="6057162"/>
              <a:ext cx="3274010" cy="307777"/>
            </a:xfrm>
            <a:prstGeom prst="rect">
              <a:avLst/>
            </a:prstGeom>
            <a:noFill/>
          </p:spPr>
          <p:txBody>
            <a:bodyPr wrap="square">
              <a:spAutoFit/>
            </a:bodyPr>
            <a:lstStyle/>
            <a:p>
              <a:pPr marR="0" lvl="0" defTabSz="1219170" fontAlgn="auto">
                <a:buSzTx/>
                <a:buFont typeface="Arial" panose="020B0604020202020204" pitchFamily="34" charset="0"/>
                <a:tabLst/>
                <a:defRPr/>
              </a:pPr>
              <a:r>
                <a:rPr kumimoji="0" lang="it-IT" sz="1400" b="0" i="0" u="none" strike="noStrike" kern="1200" cap="none" spc="0" normalizeH="0" baseline="0" dirty="0" err="1">
                  <a:ln w="9525">
                    <a:noFill/>
                    <a:prstDash val="solid"/>
                  </a:ln>
                  <a:effectLst/>
                  <a:uLnTx/>
                  <a:uFillTx/>
                  <a:latin typeface="Arial" panose="020B0604020202020204"/>
                  <a:ea typeface="+mn-ea"/>
                  <a:cs typeface="+mn-cs"/>
                </a:rPr>
                <a:t>Var</a:t>
              </a:r>
              <a:r>
                <a:rPr kumimoji="0" lang="it-IT" sz="1400" b="0" i="0" u="none" strike="noStrike" kern="1200" cap="none" spc="0" normalizeH="0" baseline="0" dirty="0">
                  <a:ln w="9525">
                    <a:noFill/>
                    <a:prstDash val="solid"/>
                  </a:ln>
                  <a:effectLst/>
                  <a:uLnTx/>
                  <a:uFillTx/>
                  <a:latin typeface="Arial" panose="020B0604020202020204"/>
                  <a:ea typeface="+mn-ea"/>
                  <a:cs typeface="+mn-cs"/>
                </a:rPr>
                <a:t>. %  Vol.         </a:t>
              </a:r>
              <a:r>
                <a:rPr lang="it-IT" sz="1400" dirty="0" err="1">
                  <a:ln w="9525">
                    <a:noFill/>
                    <a:prstDash val="solid"/>
                  </a:ln>
                  <a:latin typeface="Arial" panose="020B0604020202020204"/>
                </a:rPr>
                <a:t>Var</a:t>
              </a:r>
              <a:r>
                <a:rPr lang="it-IT" sz="1400" dirty="0">
                  <a:ln w="9525">
                    <a:noFill/>
                    <a:prstDash val="solid"/>
                  </a:ln>
                  <a:latin typeface="Arial" panose="020B0604020202020204"/>
                </a:rPr>
                <a:t>. % Val.</a:t>
              </a:r>
            </a:p>
          </p:txBody>
        </p:sp>
        <p:sp>
          <p:nvSpPr>
            <p:cNvPr id="4" name="Rectangle 3">
              <a:extLst>
                <a:ext uri="{FF2B5EF4-FFF2-40B4-BE49-F238E27FC236}">
                  <a16:creationId xmlns:a16="http://schemas.microsoft.com/office/drawing/2014/main" id="{B325982A-C400-41DD-BECE-47D9A9C54587}"/>
                </a:ext>
              </a:extLst>
            </p:cNvPr>
            <p:cNvSpPr/>
            <p:nvPr/>
          </p:nvSpPr>
          <p:spPr>
            <a:xfrm>
              <a:off x="3846524" y="6123859"/>
              <a:ext cx="158620" cy="147471"/>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9DA2CF27-573F-4044-BE34-0A00B09FAD06}"/>
                </a:ext>
              </a:extLst>
            </p:cNvPr>
            <p:cNvSpPr/>
            <p:nvPr/>
          </p:nvSpPr>
          <p:spPr>
            <a:xfrm>
              <a:off x="5181782" y="6123858"/>
              <a:ext cx="158620" cy="147471"/>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TextBox 21">
            <a:extLst>
              <a:ext uri="{FF2B5EF4-FFF2-40B4-BE49-F238E27FC236}">
                <a16:creationId xmlns:a16="http://schemas.microsoft.com/office/drawing/2014/main" id="{A58FD6AE-3BDC-4F2B-8108-29C24DB98EED}"/>
              </a:ext>
            </a:extLst>
          </p:cNvPr>
          <p:cNvSpPr txBox="1"/>
          <p:nvPr/>
        </p:nvSpPr>
        <p:spPr>
          <a:xfrm>
            <a:off x="6297217" y="983445"/>
            <a:ext cx="2730952" cy="338554"/>
          </a:xfrm>
          <a:prstGeom prst="rect">
            <a:avLst/>
          </a:prstGeom>
          <a:noFill/>
        </p:spPr>
        <p:txBody>
          <a:bodyPr wrap="square" rtlCol="0">
            <a:spAutoFit/>
          </a:bodyPr>
          <a:lstStyle/>
          <a:p>
            <a:pPr algn="ctr"/>
            <a:r>
              <a:rPr lang="en-US" sz="1600" b="1" dirty="0" err="1"/>
              <a:t>Bollicine</a:t>
            </a:r>
            <a:endParaRPr lang="en-US" sz="1600" b="1" dirty="0"/>
          </a:p>
        </p:txBody>
      </p:sp>
      <p:sp>
        <p:nvSpPr>
          <p:cNvPr id="23" name="TextBox 22">
            <a:extLst>
              <a:ext uri="{FF2B5EF4-FFF2-40B4-BE49-F238E27FC236}">
                <a16:creationId xmlns:a16="http://schemas.microsoft.com/office/drawing/2014/main" id="{A03C3E91-0CBB-4E03-A9DB-6BC85E4FECCD}"/>
              </a:ext>
            </a:extLst>
          </p:cNvPr>
          <p:cNvSpPr txBox="1"/>
          <p:nvPr/>
        </p:nvSpPr>
        <p:spPr>
          <a:xfrm>
            <a:off x="1547343" y="980439"/>
            <a:ext cx="2730952" cy="338554"/>
          </a:xfrm>
          <a:prstGeom prst="rect">
            <a:avLst/>
          </a:prstGeom>
          <a:noFill/>
        </p:spPr>
        <p:txBody>
          <a:bodyPr wrap="square" rtlCol="0">
            <a:spAutoFit/>
          </a:bodyPr>
          <a:lstStyle/>
          <a:p>
            <a:pPr algn="ctr"/>
            <a:r>
              <a:rPr lang="en-US" sz="1600" b="1" dirty="0"/>
              <a:t>Vino </a:t>
            </a:r>
          </a:p>
        </p:txBody>
      </p:sp>
      <p:grpSp>
        <p:nvGrpSpPr>
          <p:cNvPr id="24" name="Group 23">
            <a:extLst>
              <a:ext uri="{FF2B5EF4-FFF2-40B4-BE49-F238E27FC236}">
                <a16:creationId xmlns:a16="http://schemas.microsoft.com/office/drawing/2014/main" id="{97834566-2226-4EDE-912C-FAB78C4557D0}"/>
              </a:ext>
            </a:extLst>
          </p:cNvPr>
          <p:cNvGrpSpPr/>
          <p:nvPr/>
        </p:nvGrpSpPr>
        <p:grpSpPr>
          <a:xfrm>
            <a:off x="9193540" y="3391669"/>
            <a:ext cx="214988" cy="192327"/>
            <a:chOff x="7500486" y="1359624"/>
            <a:chExt cx="282844" cy="264616"/>
          </a:xfrm>
        </p:grpSpPr>
        <p:sp>
          <p:nvSpPr>
            <p:cNvPr id="25" name="Freeform 5">
              <a:extLst>
                <a:ext uri="{FF2B5EF4-FFF2-40B4-BE49-F238E27FC236}">
                  <a16:creationId xmlns:a16="http://schemas.microsoft.com/office/drawing/2014/main" id="{F5AE92A2-2DE8-4BAD-B8E1-D39062FA0767}"/>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6" name="Freeform 5">
              <a:extLst>
                <a:ext uri="{FF2B5EF4-FFF2-40B4-BE49-F238E27FC236}">
                  <a16:creationId xmlns:a16="http://schemas.microsoft.com/office/drawing/2014/main" id="{8BA93AB8-8253-48A2-A48D-E7BB1425D518}"/>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27" name="Group 26">
            <a:extLst>
              <a:ext uri="{FF2B5EF4-FFF2-40B4-BE49-F238E27FC236}">
                <a16:creationId xmlns:a16="http://schemas.microsoft.com/office/drawing/2014/main" id="{EF8F863C-DE7E-4F2C-BA82-CF80FF18D9EA}"/>
              </a:ext>
            </a:extLst>
          </p:cNvPr>
          <p:cNvGrpSpPr/>
          <p:nvPr/>
        </p:nvGrpSpPr>
        <p:grpSpPr>
          <a:xfrm>
            <a:off x="9179163" y="4614779"/>
            <a:ext cx="214988" cy="192327"/>
            <a:chOff x="7500486" y="1359624"/>
            <a:chExt cx="282844" cy="264616"/>
          </a:xfrm>
        </p:grpSpPr>
        <p:sp>
          <p:nvSpPr>
            <p:cNvPr id="28" name="Freeform 5">
              <a:extLst>
                <a:ext uri="{FF2B5EF4-FFF2-40B4-BE49-F238E27FC236}">
                  <a16:creationId xmlns:a16="http://schemas.microsoft.com/office/drawing/2014/main" id="{758D7796-03E2-47CD-B8A0-BF71E9E9C1C5}"/>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9" name="Freeform 5">
              <a:extLst>
                <a:ext uri="{FF2B5EF4-FFF2-40B4-BE49-F238E27FC236}">
                  <a16:creationId xmlns:a16="http://schemas.microsoft.com/office/drawing/2014/main" id="{17E5EB2D-A32E-474F-BE75-692D91F3CB26}"/>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19" name="Text Box 10">
            <a:extLst>
              <a:ext uri="{FF2B5EF4-FFF2-40B4-BE49-F238E27FC236}">
                <a16:creationId xmlns:a16="http://schemas.microsoft.com/office/drawing/2014/main" id="{37E7B287-F979-4F03-A1C5-5C1D25A3846C}"/>
              </a:ext>
            </a:extLst>
          </p:cNvPr>
          <p:cNvSpPr txBox="1">
            <a:spLocks noChangeArrowheads="1"/>
          </p:cNvSpPr>
          <p:nvPr/>
        </p:nvSpPr>
        <p:spPr bwMode="auto">
          <a:xfrm>
            <a:off x="6021388" y="6375251"/>
            <a:ext cx="5466770"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+On Line (*Panel IRI)– AT 2 gennaio 2022</a:t>
            </a:r>
          </a:p>
        </p:txBody>
      </p:sp>
      <p:sp>
        <p:nvSpPr>
          <p:cNvPr id="2" name="Rectangle 1">
            <a:extLst>
              <a:ext uri="{FF2B5EF4-FFF2-40B4-BE49-F238E27FC236}">
                <a16:creationId xmlns:a16="http://schemas.microsoft.com/office/drawing/2014/main" id="{C333DFBE-A521-4A97-A704-5A5DC98F55BD}"/>
              </a:ext>
            </a:extLst>
          </p:cNvPr>
          <p:cNvSpPr/>
          <p:nvPr/>
        </p:nvSpPr>
        <p:spPr>
          <a:xfrm>
            <a:off x="389728" y="2445249"/>
            <a:ext cx="4747351" cy="631819"/>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548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719E0D2-B7A6-4970-846A-5BC15A7FDDDF}"/>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noProof="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616365"/>
              </a:solidFill>
              <a:effectLst/>
              <a:uLnTx/>
              <a:uFillTx/>
              <a:latin typeface="Arial" panose="020B0604020202020204"/>
              <a:ea typeface="+mn-ea"/>
              <a:cs typeface="+mn-cs"/>
            </a:endParaRPr>
          </a:p>
        </p:txBody>
      </p:sp>
      <p:sp>
        <p:nvSpPr>
          <p:cNvPr id="11" name="Título 10">
            <a:extLst>
              <a:ext uri="{FF2B5EF4-FFF2-40B4-BE49-F238E27FC236}">
                <a16:creationId xmlns:a16="http://schemas.microsoft.com/office/drawing/2014/main" id="{DBFB9044-D11A-4166-BEEC-F3847E3A1F16}"/>
              </a:ext>
            </a:extLst>
          </p:cNvPr>
          <p:cNvSpPr>
            <a:spLocks noGrp="1"/>
          </p:cNvSpPr>
          <p:nvPr>
            <p:ph type="title"/>
          </p:nvPr>
        </p:nvSpPr>
        <p:spPr>
          <a:xfrm>
            <a:off x="426720" y="243861"/>
            <a:ext cx="11338560" cy="631819"/>
          </a:xfrm>
        </p:spPr>
        <p:txBody>
          <a:bodyPr/>
          <a:lstStyle/>
          <a:p>
            <a:r>
              <a:rPr lang="it-IT" altLang="it-IT" dirty="0"/>
              <a:t>N</a:t>
            </a:r>
            <a:r>
              <a:rPr lang="it-IT" altLang="it-IT" sz="2400" dirty="0"/>
              <a:t>el formato da 0,75lt, si osserva il recupero dei vini che durante l’anno precedente erano cresciuti meno</a:t>
            </a:r>
            <a:endParaRPr lang="en-US" dirty="0"/>
          </a:p>
        </p:txBody>
      </p:sp>
      <p:sp>
        <p:nvSpPr>
          <p:cNvPr id="20" name="TextBox 19">
            <a:extLst>
              <a:ext uri="{FF2B5EF4-FFF2-40B4-BE49-F238E27FC236}">
                <a16:creationId xmlns:a16="http://schemas.microsoft.com/office/drawing/2014/main" id="{BDC82F6D-D350-4C4E-A8AE-5E2800BB514C}"/>
              </a:ext>
            </a:extLst>
          </p:cNvPr>
          <p:cNvSpPr txBox="1"/>
          <p:nvPr/>
        </p:nvSpPr>
        <p:spPr>
          <a:xfrm>
            <a:off x="9007741" y="2326721"/>
            <a:ext cx="2587993" cy="3046988"/>
          </a:xfrm>
          <a:prstGeom prst="rect">
            <a:avLst/>
          </a:prstGeom>
          <a:noFill/>
        </p:spPr>
        <p:txBody>
          <a:bodyPr wrap="square">
            <a:spAutoFit/>
          </a:bodyPr>
          <a:lstStyle/>
          <a:p>
            <a:pPr marR="0" lvl="0" algn="l" defTabSz="1219170" rtl="0" eaLnBrk="1" fontAlgn="auto" latinLnBrk="0" hangingPunct="1">
              <a:lnSpc>
                <a:spcPct val="100000"/>
              </a:lnSpc>
              <a:spcBef>
                <a:spcPts val="0"/>
              </a:spcBef>
              <a:spcAft>
                <a:spcPts val="0"/>
              </a:spcAft>
              <a:buClrTx/>
              <a:buSzTx/>
              <a:tabLst/>
              <a:defRPr/>
            </a:pPr>
            <a:r>
              <a:rPr kumimoji="0" lang="it-IT" sz="1600" b="0" i="0" u="none" strike="noStrike" kern="1200" cap="none" spc="0" normalizeH="0" baseline="0" dirty="0">
                <a:ln w="9525">
                  <a:noFill/>
                  <a:prstDash val="solid"/>
                </a:ln>
                <a:effectLst/>
                <a:uLnTx/>
                <a:uFillTx/>
                <a:latin typeface="Arial" panose="020B0604020202020204"/>
                <a:ea typeface="+mn-ea"/>
                <a:cs typeface="+mn-cs"/>
              </a:rPr>
              <a:t>Nel 2020 i vini con posizionamento a scaffale maggiore di 10€ erano cresciuti meno degli altri.</a:t>
            </a:r>
          </a:p>
          <a:p>
            <a:pPr marR="0" lvl="0" algn="l" defTabSz="1219170" rtl="0" eaLnBrk="1" fontAlgn="auto" latinLnBrk="0" hangingPunct="1">
              <a:lnSpc>
                <a:spcPct val="100000"/>
              </a:lnSpc>
              <a:spcBef>
                <a:spcPts val="0"/>
              </a:spcBef>
              <a:spcAft>
                <a:spcPts val="0"/>
              </a:spcAft>
              <a:buClrTx/>
              <a:buSzTx/>
              <a:tabLst/>
              <a:defRPr/>
            </a:pPr>
            <a:endParaRPr lang="it-IT" sz="1600" dirty="0">
              <a:ln w="9525">
                <a:noFill/>
                <a:prstDash val="solid"/>
              </a:ln>
              <a:latin typeface="Arial" panose="020B0604020202020204"/>
            </a:endParaRPr>
          </a:p>
          <a:p>
            <a:pPr marR="0" lvl="0" algn="l" defTabSz="1219170" rtl="0" eaLnBrk="1" fontAlgn="auto" latinLnBrk="0" hangingPunct="1">
              <a:lnSpc>
                <a:spcPct val="100000"/>
              </a:lnSpc>
              <a:spcBef>
                <a:spcPts val="0"/>
              </a:spcBef>
              <a:spcAft>
                <a:spcPts val="0"/>
              </a:spcAft>
              <a:buClrTx/>
              <a:buSzTx/>
              <a:tabLst/>
              <a:defRPr/>
            </a:pPr>
            <a:r>
              <a:rPr lang="it-IT" sz="1600" dirty="0">
                <a:ln w="9525">
                  <a:noFill/>
                  <a:prstDash val="solid"/>
                </a:ln>
                <a:latin typeface="Arial" panose="020B0604020202020204"/>
              </a:rPr>
              <a:t>La fascia con prezzo inferiore ai 4€ in negativo e trascina verso il basso il segmento (segmento in cui troviamo il 60% delle vendite di vino del formato in bottiglia da 0,75lt).</a:t>
            </a:r>
          </a:p>
        </p:txBody>
      </p:sp>
      <p:graphicFrame>
        <p:nvGraphicFramePr>
          <p:cNvPr id="24" name="Chart 23">
            <a:extLst>
              <a:ext uri="{FF2B5EF4-FFF2-40B4-BE49-F238E27FC236}">
                <a16:creationId xmlns:a16="http://schemas.microsoft.com/office/drawing/2014/main" id="{4F68BC8E-5C85-4330-AED6-97440C21786E}"/>
              </a:ext>
            </a:extLst>
          </p:cNvPr>
          <p:cNvGraphicFramePr/>
          <p:nvPr>
            <p:extLst>
              <p:ext uri="{D42A27DB-BD31-4B8C-83A1-F6EECF244321}">
                <p14:modId xmlns:p14="http://schemas.microsoft.com/office/powerpoint/2010/main" val="1807497428"/>
              </p:ext>
            </p:extLst>
          </p:nvPr>
        </p:nvGraphicFramePr>
        <p:xfrm>
          <a:off x="381777" y="1534421"/>
          <a:ext cx="7321529" cy="493701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ACBC42C8-63C8-4278-BF6A-4D6ECD020BC6}"/>
              </a:ext>
            </a:extLst>
          </p:cNvPr>
          <p:cNvSpPr txBox="1"/>
          <p:nvPr/>
        </p:nvSpPr>
        <p:spPr>
          <a:xfrm>
            <a:off x="344943" y="1221690"/>
            <a:ext cx="7603670" cy="369332"/>
          </a:xfrm>
          <a:prstGeom prst="rect">
            <a:avLst/>
          </a:prstGeom>
          <a:noFill/>
        </p:spPr>
        <p:txBody>
          <a:bodyPr wrap="square">
            <a:spAutoFit/>
          </a:bodyPr>
          <a:lstStyle/>
          <a:p>
            <a:pPr rtl="0">
              <a:defRPr sz="1800" b="1" i="0" u="none" strike="noStrike" kern="1200" baseline="0">
                <a:solidFill>
                  <a:srgbClr val="616365"/>
                </a:solidFill>
                <a:latin typeface="+mn-lt"/>
                <a:ea typeface="+mn-ea"/>
                <a:cs typeface="+mn-cs"/>
              </a:defRPr>
            </a:pPr>
            <a:r>
              <a:rPr lang="it-IT" sz="1800" dirty="0"/>
              <a:t>Trend di fondo a parte, si recupera il terreno perduto nel 2020</a:t>
            </a:r>
          </a:p>
        </p:txBody>
      </p:sp>
      <p:grpSp>
        <p:nvGrpSpPr>
          <p:cNvPr id="13" name="Group 12">
            <a:extLst>
              <a:ext uri="{FF2B5EF4-FFF2-40B4-BE49-F238E27FC236}">
                <a16:creationId xmlns:a16="http://schemas.microsoft.com/office/drawing/2014/main" id="{57A7C6E1-F624-435E-97EE-55E62CD38F1D}"/>
              </a:ext>
            </a:extLst>
          </p:cNvPr>
          <p:cNvGrpSpPr/>
          <p:nvPr/>
        </p:nvGrpSpPr>
        <p:grpSpPr>
          <a:xfrm>
            <a:off x="8646693" y="2405550"/>
            <a:ext cx="214988" cy="192327"/>
            <a:chOff x="7500486" y="1359624"/>
            <a:chExt cx="282844" cy="264616"/>
          </a:xfrm>
        </p:grpSpPr>
        <p:sp>
          <p:nvSpPr>
            <p:cNvPr id="21" name="Freeform 5">
              <a:extLst>
                <a:ext uri="{FF2B5EF4-FFF2-40B4-BE49-F238E27FC236}">
                  <a16:creationId xmlns:a16="http://schemas.microsoft.com/office/drawing/2014/main" id="{F4002713-7D5C-48AF-95E2-1F65D05861B9}"/>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2" name="Freeform 5">
              <a:extLst>
                <a:ext uri="{FF2B5EF4-FFF2-40B4-BE49-F238E27FC236}">
                  <a16:creationId xmlns:a16="http://schemas.microsoft.com/office/drawing/2014/main" id="{F7CB8C85-F129-4DE3-8C7D-78A554E05CB9}"/>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23" name="Group 22">
            <a:extLst>
              <a:ext uri="{FF2B5EF4-FFF2-40B4-BE49-F238E27FC236}">
                <a16:creationId xmlns:a16="http://schemas.microsoft.com/office/drawing/2014/main" id="{F5E21A75-9DB3-4507-A6FB-1D61C8027912}"/>
              </a:ext>
            </a:extLst>
          </p:cNvPr>
          <p:cNvGrpSpPr/>
          <p:nvPr/>
        </p:nvGrpSpPr>
        <p:grpSpPr>
          <a:xfrm>
            <a:off x="8658788" y="3657888"/>
            <a:ext cx="214988" cy="192327"/>
            <a:chOff x="7500486" y="1359624"/>
            <a:chExt cx="282844" cy="264616"/>
          </a:xfrm>
        </p:grpSpPr>
        <p:sp>
          <p:nvSpPr>
            <p:cNvPr id="26" name="Freeform 5">
              <a:extLst>
                <a:ext uri="{FF2B5EF4-FFF2-40B4-BE49-F238E27FC236}">
                  <a16:creationId xmlns:a16="http://schemas.microsoft.com/office/drawing/2014/main" id="{39569D1A-A356-433C-90F8-C6052919D70D}"/>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7" name="Freeform 5">
              <a:extLst>
                <a:ext uri="{FF2B5EF4-FFF2-40B4-BE49-F238E27FC236}">
                  <a16:creationId xmlns:a16="http://schemas.microsoft.com/office/drawing/2014/main" id="{1894A754-9F35-4610-AF77-101AE88E7D3F}"/>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14" name="Text Box 10">
            <a:extLst>
              <a:ext uri="{FF2B5EF4-FFF2-40B4-BE49-F238E27FC236}">
                <a16:creationId xmlns:a16="http://schemas.microsoft.com/office/drawing/2014/main" id="{A1344917-DDDF-4347-98A3-933A760AB953}"/>
              </a:ext>
            </a:extLst>
          </p:cNvPr>
          <p:cNvSpPr txBox="1">
            <a:spLocks noChangeArrowheads="1"/>
          </p:cNvSpPr>
          <p:nvPr/>
        </p:nvSpPr>
        <p:spPr bwMode="auto">
          <a:xfrm>
            <a:off x="5143164" y="6372674"/>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AT 2 gennaio 2022</a:t>
            </a:r>
          </a:p>
        </p:txBody>
      </p:sp>
    </p:spTree>
    <p:extLst>
      <p:ext uri="{BB962C8B-B14F-4D97-AF65-F5344CB8AC3E}">
        <p14:creationId xmlns:p14="http://schemas.microsoft.com/office/powerpoint/2010/main" val="169759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90A2086-F600-4F1B-8953-FFDB81F9CB29}"/>
              </a:ext>
            </a:extLst>
          </p:cNvPr>
          <p:cNvSpPr>
            <a:spLocks noGrp="1"/>
          </p:cNvSpPr>
          <p:nvPr>
            <p:ph type="sldNum" sz="quarter" idx="15"/>
          </p:nvPr>
        </p:nvSpPr>
        <p:spPr>
          <a:xfrm>
            <a:off x="11381246" y="6363709"/>
            <a:ext cx="428977" cy="21544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21" name="Text Box 10">
            <a:extLst>
              <a:ext uri="{FF2B5EF4-FFF2-40B4-BE49-F238E27FC236}">
                <a16:creationId xmlns:a16="http://schemas.microsoft.com/office/drawing/2014/main" id="{598B6848-D42E-4701-A438-114D6FA4BDB5}"/>
              </a:ext>
            </a:extLst>
          </p:cNvPr>
          <p:cNvSpPr txBox="1">
            <a:spLocks noChangeArrowheads="1"/>
          </p:cNvSpPr>
          <p:nvPr/>
        </p:nvSpPr>
        <p:spPr bwMode="auto">
          <a:xfrm>
            <a:off x="5147788" y="6420748"/>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a:t>
            </a:r>
          </a:p>
        </p:txBody>
      </p:sp>
      <p:sp>
        <p:nvSpPr>
          <p:cNvPr id="13" name="CuadroTexto 44">
            <a:extLst>
              <a:ext uri="{FF2B5EF4-FFF2-40B4-BE49-F238E27FC236}">
                <a16:creationId xmlns:a16="http://schemas.microsoft.com/office/drawing/2014/main" id="{24FD8BCB-C8AC-4175-A3E3-F8FE07D8C295}"/>
              </a:ext>
            </a:extLst>
          </p:cNvPr>
          <p:cNvSpPr txBox="1"/>
          <p:nvPr/>
        </p:nvSpPr>
        <p:spPr>
          <a:xfrm>
            <a:off x="9347198" y="2071431"/>
            <a:ext cx="2594495" cy="3262432"/>
          </a:xfrm>
          <a:prstGeom prst="rect">
            <a:avLst/>
          </a:prstGeom>
          <a:noFill/>
        </p:spPr>
        <p:txBody>
          <a:bodyPr wrap="square" anchor="t">
            <a:spAutoFit/>
          </a:bodyPr>
          <a:lstStyle/>
          <a:p>
            <a:pPr marR="0" lvl="0" algn="l" defTabSz="1219170" rtl="0" eaLnBrk="1" fontAlgn="auto" latinLnBrk="0" hangingPunct="1">
              <a:lnSpc>
                <a:spcPct val="100000"/>
              </a:lnSpc>
              <a:spcBef>
                <a:spcPts val="0"/>
              </a:spcBef>
              <a:spcAft>
                <a:spcPts val="0"/>
              </a:spcAft>
              <a:buClr>
                <a:schemeClr val="accent1"/>
              </a:buClr>
              <a:buSzTx/>
              <a:tabLst/>
              <a:defRPr/>
            </a:pPr>
            <a:r>
              <a:rPr kumimoji="0" lang="it-IT" sz="1600" b="0" i="0" u="none" strike="noStrike" kern="1200" cap="none" spc="0" normalizeH="0" baseline="0" dirty="0">
                <a:ln w="9525">
                  <a:noFill/>
                  <a:prstDash val="solid"/>
                </a:ln>
                <a:effectLst/>
                <a:uLnTx/>
                <a:uFillTx/>
                <a:latin typeface="Arial" panose="020B0604020202020204"/>
                <a:ea typeface="+mn-ea"/>
                <a:cs typeface="+mn-cs"/>
              </a:rPr>
              <a:t>Situazione non dissimile leggiamo nei piccoli supermercati (</a:t>
            </a:r>
            <a:r>
              <a:rPr kumimoji="0" lang="it-IT" sz="1600" b="0" i="0" u="none" strike="noStrike" kern="1200" cap="none" spc="0" normalizeH="0" baseline="0" dirty="0" err="1">
                <a:ln w="9525">
                  <a:noFill/>
                  <a:prstDash val="solid"/>
                </a:ln>
                <a:effectLst/>
                <a:uLnTx/>
                <a:uFillTx/>
                <a:latin typeface="Arial" panose="020B0604020202020204"/>
                <a:ea typeface="+mn-ea"/>
                <a:cs typeface="+mn-cs"/>
              </a:rPr>
              <a:t>inf</a:t>
            </a:r>
            <a:r>
              <a:rPr kumimoji="0" lang="it-IT" sz="1600" b="0" i="0" u="none" strike="noStrike" kern="1200" cap="none" spc="0" normalizeH="0" baseline="0" dirty="0">
                <a:ln w="9525">
                  <a:noFill/>
                  <a:prstDash val="solid"/>
                </a:ln>
                <a:effectLst/>
                <a:uLnTx/>
                <a:uFillTx/>
                <a:latin typeface="Arial" panose="020B0604020202020204"/>
                <a:ea typeface="+mn-ea"/>
                <a:cs typeface="+mn-cs"/>
              </a:rPr>
              <a:t>. ai 100mq) e nei Discount: crescita nel 2021 e leggera correzione nel 2022.</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600" dirty="0">
              <a:ln w="9525">
                <a:noFill/>
                <a:prstDash val="solid"/>
              </a:ln>
              <a:latin typeface="Arial" panose="020B0604020202020204"/>
            </a:endParaRPr>
          </a:p>
          <a:p>
            <a:pPr marR="0" lvl="0" algn="l" defTabSz="1219170" rtl="0" eaLnBrk="1" fontAlgn="auto" latinLnBrk="0" hangingPunct="1">
              <a:lnSpc>
                <a:spcPct val="100000"/>
              </a:lnSpc>
              <a:spcBef>
                <a:spcPts val="0"/>
              </a:spcBef>
              <a:spcAft>
                <a:spcPts val="0"/>
              </a:spcAft>
              <a:buClr>
                <a:schemeClr val="accent1"/>
              </a:buClr>
              <a:buSzTx/>
              <a:tabLst/>
              <a:defRPr/>
            </a:pPr>
            <a:r>
              <a:rPr kumimoji="0" lang="it-IT" sz="1600" b="0" i="0" u="none" strike="noStrike" kern="1200" cap="none" spc="0" normalizeH="0" baseline="0" dirty="0">
                <a:ln w="9525">
                  <a:noFill/>
                  <a:prstDash val="solid"/>
                </a:ln>
                <a:effectLst/>
                <a:uLnTx/>
                <a:uFillTx/>
                <a:latin typeface="Arial" panose="020B0604020202020204"/>
                <a:ea typeface="+mn-ea"/>
                <a:cs typeface="+mn-cs"/>
              </a:rPr>
              <a:t>Ormai siamo a circa 500 referenze nelle grandi superfici e 250 in quelle più piccole</a:t>
            </a:r>
          </a:p>
          <a:p>
            <a:pPr marL="171450" marR="0" lvl="0" indent="-171450" algn="l" defTabSz="1219170" rtl="0" eaLnBrk="1" fontAlgn="auto" latinLnBrk="0" hangingPunct="1">
              <a:lnSpc>
                <a:spcPct val="100000"/>
              </a:lnSpc>
              <a:spcBef>
                <a:spcPts val="0"/>
              </a:spcBef>
              <a:spcAft>
                <a:spcPts val="0"/>
              </a:spcAft>
              <a:buClrTx/>
              <a:buSzTx/>
              <a:buFontTx/>
              <a:buBlip>
                <a:blip r:embed="rId2">
                  <a:extLst>
                    <a:ext uri="{96DAC541-7B7A-43D3-8B79-37D633B846F1}">
                      <asvg:svgBlip xmlns:asvg="http://schemas.microsoft.com/office/drawing/2016/SVG/main" r:embed="rId3"/>
                    </a:ext>
                  </a:extLst>
                </a:blip>
              </a:buBlip>
              <a:tabLst/>
              <a:defRPr/>
            </a:pPr>
            <a:endParaRPr kumimoji="0" lang="it-IT" sz="1400" b="0" i="0" u="none" strike="noStrike" kern="1200" cap="none" spc="0" normalizeH="0" baseline="0" dirty="0">
              <a:ln w="9525">
                <a:noFill/>
                <a:prstDash val="solid"/>
              </a:ln>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ECFCCA78-8A9A-4BB2-9FCB-43317EB82A8F}"/>
              </a:ext>
            </a:extLst>
          </p:cNvPr>
          <p:cNvGraphicFramePr/>
          <p:nvPr>
            <p:extLst>
              <p:ext uri="{D42A27DB-BD31-4B8C-83A1-F6EECF244321}">
                <p14:modId xmlns:p14="http://schemas.microsoft.com/office/powerpoint/2010/main" val="786467640"/>
              </p:ext>
            </p:extLst>
          </p:nvPr>
        </p:nvGraphicFramePr>
        <p:xfrm>
          <a:off x="99965" y="956588"/>
          <a:ext cx="8526799" cy="31232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B92F54A2-0E33-4273-8B92-E536CD8DF735}"/>
              </a:ext>
            </a:extLst>
          </p:cNvPr>
          <p:cNvGraphicFramePr/>
          <p:nvPr>
            <p:extLst>
              <p:ext uri="{D42A27DB-BD31-4B8C-83A1-F6EECF244321}">
                <p14:modId xmlns:p14="http://schemas.microsoft.com/office/powerpoint/2010/main" val="2044468161"/>
              </p:ext>
            </p:extLst>
          </p:nvPr>
        </p:nvGraphicFramePr>
        <p:xfrm>
          <a:off x="99965" y="3702647"/>
          <a:ext cx="8526799" cy="2521527"/>
        </p:xfrm>
        <a:graphic>
          <a:graphicData uri="http://schemas.openxmlformats.org/drawingml/2006/chart">
            <c:chart xmlns:c="http://schemas.openxmlformats.org/drawingml/2006/chart" xmlns:r="http://schemas.openxmlformats.org/officeDocument/2006/relationships" r:id="rId5"/>
          </a:graphicData>
        </a:graphic>
      </p:graphicFrame>
      <p:sp>
        <p:nvSpPr>
          <p:cNvPr id="4" name="Título 3">
            <a:extLst>
              <a:ext uri="{FF2B5EF4-FFF2-40B4-BE49-F238E27FC236}">
                <a16:creationId xmlns:a16="http://schemas.microsoft.com/office/drawing/2014/main" id="{24E6C36F-B2DB-4C0A-8C1D-1A36CFE0F8C6}"/>
              </a:ext>
            </a:extLst>
          </p:cNvPr>
          <p:cNvSpPr>
            <a:spLocks noGrp="1"/>
          </p:cNvSpPr>
          <p:nvPr>
            <p:ph type="title"/>
          </p:nvPr>
        </p:nvSpPr>
        <p:spPr>
          <a:xfrm>
            <a:off x="426720" y="383322"/>
            <a:ext cx="11338560" cy="631819"/>
          </a:xfrm>
        </p:spPr>
        <p:txBody>
          <a:bodyPr/>
          <a:lstStyle/>
          <a:p>
            <a:r>
              <a:rPr lang="it-IT" dirty="0"/>
              <a:t>Continua a crescere l’offerta a scaffale</a:t>
            </a:r>
            <a:endParaRPr lang="en-US" dirty="0"/>
          </a:p>
        </p:txBody>
      </p:sp>
      <p:grpSp>
        <p:nvGrpSpPr>
          <p:cNvPr id="14" name="Group 13">
            <a:extLst>
              <a:ext uri="{FF2B5EF4-FFF2-40B4-BE49-F238E27FC236}">
                <a16:creationId xmlns:a16="http://schemas.microsoft.com/office/drawing/2014/main" id="{07839453-5345-4982-8A92-36FD5D5E640B}"/>
              </a:ext>
            </a:extLst>
          </p:cNvPr>
          <p:cNvGrpSpPr/>
          <p:nvPr/>
        </p:nvGrpSpPr>
        <p:grpSpPr>
          <a:xfrm>
            <a:off x="9002902" y="2158170"/>
            <a:ext cx="214988" cy="192327"/>
            <a:chOff x="7500486" y="1359624"/>
            <a:chExt cx="282844" cy="264616"/>
          </a:xfrm>
        </p:grpSpPr>
        <p:sp>
          <p:nvSpPr>
            <p:cNvPr id="15" name="Freeform 5">
              <a:extLst>
                <a:ext uri="{FF2B5EF4-FFF2-40B4-BE49-F238E27FC236}">
                  <a16:creationId xmlns:a16="http://schemas.microsoft.com/office/drawing/2014/main" id="{A5757DD8-0F89-46C1-960B-98BFAB88D639}"/>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55BDDFE5-1229-43FF-A118-7806EF1FFC3D}"/>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03E97A6B-CAB6-4E9B-8089-EDF692D89007}"/>
              </a:ext>
            </a:extLst>
          </p:cNvPr>
          <p:cNvGrpSpPr/>
          <p:nvPr/>
        </p:nvGrpSpPr>
        <p:grpSpPr>
          <a:xfrm>
            <a:off x="9017279" y="4093188"/>
            <a:ext cx="214988" cy="192327"/>
            <a:chOff x="7500486" y="1359624"/>
            <a:chExt cx="282844" cy="264616"/>
          </a:xfrm>
        </p:grpSpPr>
        <p:sp>
          <p:nvSpPr>
            <p:cNvPr id="18" name="Freeform 5">
              <a:extLst>
                <a:ext uri="{FF2B5EF4-FFF2-40B4-BE49-F238E27FC236}">
                  <a16:creationId xmlns:a16="http://schemas.microsoft.com/office/drawing/2014/main" id="{6A0FCC22-7525-4DD4-A113-08BD01DA4576}"/>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9" name="Freeform 5">
              <a:extLst>
                <a:ext uri="{FF2B5EF4-FFF2-40B4-BE49-F238E27FC236}">
                  <a16:creationId xmlns:a16="http://schemas.microsoft.com/office/drawing/2014/main" id="{46E0E6C0-8E81-4DD2-83F0-10ED9E9AFD68}"/>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2" name="Oval 1">
            <a:extLst>
              <a:ext uri="{FF2B5EF4-FFF2-40B4-BE49-F238E27FC236}">
                <a16:creationId xmlns:a16="http://schemas.microsoft.com/office/drawing/2014/main" id="{686C67B1-F46E-4B08-9EAF-158BD32EBFF0}"/>
              </a:ext>
            </a:extLst>
          </p:cNvPr>
          <p:cNvSpPr/>
          <p:nvPr/>
        </p:nvSpPr>
        <p:spPr>
          <a:xfrm>
            <a:off x="2147775" y="1807535"/>
            <a:ext cx="574158" cy="542962"/>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 19">
            <a:extLst>
              <a:ext uri="{FF2B5EF4-FFF2-40B4-BE49-F238E27FC236}">
                <a16:creationId xmlns:a16="http://schemas.microsoft.com/office/drawing/2014/main" id="{76B04DD3-6E71-4547-9B3C-3C75B0B677C2}"/>
              </a:ext>
            </a:extLst>
          </p:cNvPr>
          <p:cNvSpPr/>
          <p:nvPr/>
        </p:nvSpPr>
        <p:spPr>
          <a:xfrm>
            <a:off x="4820096" y="1938669"/>
            <a:ext cx="574158" cy="542962"/>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 21">
            <a:extLst>
              <a:ext uri="{FF2B5EF4-FFF2-40B4-BE49-F238E27FC236}">
                <a16:creationId xmlns:a16="http://schemas.microsoft.com/office/drawing/2014/main" id="{234C663E-2003-4D6B-AEA4-4293D4FEE11A}"/>
              </a:ext>
            </a:extLst>
          </p:cNvPr>
          <p:cNvSpPr/>
          <p:nvPr/>
        </p:nvSpPr>
        <p:spPr>
          <a:xfrm>
            <a:off x="7449888" y="2091069"/>
            <a:ext cx="574158" cy="542962"/>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9231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rma libre: forma 123">
            <a:extLst>
              <a:ext uri="{FF2B5EF4-FFF2-40B4-BE49-F238E27FC236}">
                <a16:creationId xmlns:a16="http://schemas.microsoft.com/office/drawing/2014/main" id="{DD7D96BE-BA38-4096-B6EF-1224C6360631}"/>
              </a:ext>
            </a:extLst>
          </p:cNvPr>
          <p:cNvSpPr>
            <a:spLocks/>
          </p:cNvSpPr>
          <p:nvPr/>
        </p:nvSpPr>
        <p:spPr bwMode="auto">
          <a:xfrm>
            <a:off x="-1" y="0"/>
            <a:ext cx="6642859" cy="4412955"/>
          </a:xfrm>
          <a:custGeom>
            <a:avLst/>
            <a:gdLst>
              <a:gd name="connsiteX0" fmla="*/ 1433267 w 4982144"/>
              <a:gd name="connsiteY0" fmla="*/ 322860 h 3309716"/>
              <a:gd name="connsiteX1" fmla="*/ 1934417 w 4982144"/>
              <a:gd name="connsiteY1" fmla="*/ 457025 h 3309716"/>
              <a:gd name="connsiteX2" fmla="*/ 2435433 w 4982144"/>
              <a:gd name="connsiteY2" fmla="*/ 1324913 h 3309716"/>
              <a:gd name="connsiteX3" fmla="*/ 1934417 w 4982144"/>
              <a:gd name="connsiteY3" fmla="*/ 2192800 h 3309716"/>
              <a:gd name="connsiteX4" fmla="*/ 0 w 4982144"/>
              <a:gd name="connsiteY4" fmla="*/ 3309716 h 3309716"/>
              <a:gd name="connsiteX5" fmla="*/ 0 w 4982144"/>
              <a:gd name="connsiteY5" fmla="*/ 995304 h 3309716"/>
              <a:gd name="connsiteX6" fmla="*/ 932251 w 4982144"/>
              <a:gd name="connsiteY6" fmla="*/ 457025 h 3309716"/>
              <a:gd name="connsiteX7" fmla="*/ 1433267 w 4982144"/>
              <a:gd name="connsiteY7" fmla="*/ 322860 h 3309716"/>
              <a:gd name="connsiteX8" fmla="*/ 2720125 w 4982144"/>
              <a:gd name="connsiteY8" fmla="*/ 0 h 3309716"/>
              <a:gd name="connsiteX9" fmla="*/ 4982144 w 4982144"/>
              <a:gd name="connsiteY9" fmla="*/ 0 h 3309716"/>
              <a:gd name="connsiteX10" fmla="*/ 4492344 w 4982144"/>
              <a:gd name="connsiteY10" fmla="*/ 716975 h 3309716"/>
              <a:gd name="connsiteX11" fmla="*/ 4223683 w 4982144"/>
              <a:gd name="connsiteY11" fmla="*/ 872175 h 3309716"/>
              <a:gd name="connsiteX12" fmla="*/ 3221266 w 4982144"/>
              <a:gd name="connsiteY12" fmla="*/ 872175 h 3309716"/>
              <a:gd name="connsiteX13" fmla="*/ 2719990 w 4982144"/>
              <a:gd name="connsiteY13" fmla="*/ 3647 h 3309716"/>
              <a:gd name="connsiteX14" fmla="*/ 2720125 w 4982144"/>
              <a:gd name="connsiteY14" fmla="*/ 0 h 3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2144" h="3309716">
                <a:moveTo>
                  <a:pt x="1433267" y="322860"/>
                </a:moveTo>
                <a:cubicBezTo>
                  <a:pt x="1606301" y="322860"/>
                  <a:pt x="1779335" y="367537"/>
                  <a:pt x="1934417" y="457025"/>
                </a:cubicBezTo>
                <a:cubicBezTo>
                  <a:pt x="2244448" y="636136"/>
                  <a:pt x="2435433" y="966960"/>
                  <a:pt x="2435433" y="1324913"/>
                </a:cubicBezTo>
                <a:cubicBezTo>
                  <a:pt x="2435433" y="1683001"/>
                  <a:pt x="2244448" y="2013824"/>
                  <a:pt x="1934417" y="2192800"/>
                </a:cubicBezTo>
                <a:lnTo>
                  <a:pt x="0" y="3309716"/>
                </a:lnTo>
                <a:lnTo>
                  <a:pt x="0" y="995304"/>
                </a:lnTo>
                <a:lnTo>
                  <a:pt x="932251" y="457025"/>
                </a:lnTo>
                <a:cubicBezTo>
                  <a:pt x="1087334" y="367537"/>
                  <a:pt x="1260233" y="322860"/>
                  <a:pt x="1433267" y="322860"/>
                </a:cubicBezTo>
                <a:close/>
                <a:moveTo>
                  <a:pt x="2720125" y="0"/>
                </a:moveTo>
                <a:lnTo>
                  <a:pt x="4982144" y="0"/>
                </a:lnTo>
                <a:cubicBezTo>
                  <a:pt x="4936512" y="298244"/>
                  <a:pt x="4758170" y="563395"/>
                  <a:pt x="4492344" y="716975"/>
                </a:cubicBezTo>
                <a:lnTo>
                  <a:pt x="4223683" y="872175"/>
                </a:lnTo>
                <a:cubicBezTo>
                  <a:pt x="3913440" y="1051284"/>
                  <a:pt x="3531374" y="1051284"/>
                  <a:pt x="3221266" y="872175"/>
                </a:cubicBezTo>
                <a:cubicBezTo>
                  <a:pt x="2911158" y="693067"/>
                  <a:pt x="2719990" y="361864"/>
                  <a:pt x="2719990" y="3647"/>
                </a:cubicBezTo>
                <a:cubicBezTo>
                  <a:pt x="2719990" y="2431"/>
                  <a:pt x="2719990" y="1216"/>
                  <a:pt x="2720125" y="0"/>
                </a:cubicBezTo>
                <a:close/>
              </a:path>
            </a:pathLst>
          </a:custGeom>
          <a:solidFill>
            <a:srgbClr val="F7F4F2"/>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5" name="Título 4">
            <a:extLst>
              <a:ext uri="{FF2B5EF4-FFF2-40B4-BE49-F238E27FC236}">
                <a16:creationId xmlns:a16="http://schemas.microsoft.com/office/drawing/2014/main" id="{73B9643F-2BA0-47C9-A066-AB2C3D880467}"/>
              </a:ext>
            </a:extLst>
          </p:cNvPr>
          <p:cNvSpPr>
            <a:spLocks noGrp="1"/>
          </p:cNvSpPr>
          <p:nvPr>
            <p:ph type="title"/>
          </p:nvPr>
        </p:nvSpPr>
        <p:spPr>
          <a:xfrm>
            <a:off x="426720" y="369864"/>
            <a:ext cx="11338560" cy="631819"/>
          </a:xfrm>
        </p:spPr>
        <p:txBody>
          <a:bodyPr/>
          <a:lstStyle/>
          <a:p>
            <a:r>
              <a:rPr lang="it-IT" dirty="0"/>
              <a:t>Come è iniziato il 2022?  </a:t>
            </a:r>
            <a:endParaRPr lang="en-US" b="1" dirty="0"/>
          </a:p>
        </p:txBody>
      </p:sp>
      <p:sp>
        <p:nvSpPr>
          <p:cNvPr id="6" name="Marcador de número de diapositiva 5">
            <a:extLst>
              <a:ext uri="{FF2B5EF4-FFF2-40B4-BE49-F238E27FC236}">
                <a16:creationId xmlns:a16="http://schemas.microsoft.com/office/drawing/2014/main" id="{8BA9FFA8-235F-4E95-944D-C558A9151C89}"/>
              </a:ext>
            </a:extLst>
          </p:cNvPr>
          <p:cNvSpPr>
            <a:spLocks noGrp="1"/>
          </p:cNvSpPr>
          <p:nvPr>
            <p:ph type="sldNum" sz="quarter" idx="1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sp>
        <p:nvSpPr>
          <p:cNvPr id="45" name="CuadroTexto 44">
            <a:extLst>
              <a:ext uri="{FF2B5EF4-FFF2-40B4-BE49-F238E27FC236}">
                <a16:creationId xmlns:a16="http://schemas.microsoft.com/office/drawing/2014/main" id="{D55811B0-364E-414F-A744-2B0256CB3D01}"/>
              </a:ext>
            </a:extLst>
          </p:cNvPr>
          <p:cNvSpPr txBox="1"/>
          <p:nvPr/>
        </p:nvSpPr>
        <p:spPr>
          <a:xfrm>
            <a:off x="8797703" y="1734714"/>
            <a:ext cx="2762838" cy="2554545"/>
          </a:xfrm>
          <a:prstGeom prst="rect">
            <a:avLst/>
          </a:prstGeom>
          <a:noFill/>
        </p:spPr>
        <p:txBody>
          <a:bodyPr wrap="square" anchor="t">
            <a:spAutoFit/>
          </a:bodyPr>
          <a:lstStyle/>
          <a:p>
            <a:pPr marR="0" lvl="0" algn="l" defTabSz="1219170" rtl="0" eaLnBrk="1" fontAlgn="auto" latinLnBrk="0" hangingPunct="1">
              <a:lnSpc>
                <a:spcPct val="100000"/>
              </a:lnSpc>
              <a:spcBef>
                <a:spcPts val="0"/>
              </a:spcBef>
              <a:spcAft>
                <a:spcPts val="0"/>
              </a:spcAft>
              <a:buClrTx/>
              <a:buSzTx/>
              <a:tabLst/>
              <a:defRPr/>
            </a:pPr>
            <a:r>
              <a:rPr kumimoji="0" lang="it-IT" sz="1600" b="0" i="0" u="none" strike="noStrike" kern="1200" cap="none" spc="0" normalizeH="0" baseline="0" dirty="0">
                <a:ln w="9525">
                  <a:noFill/>
                  <a:prstDash val="solid"/>
                </a:ln>
                <a:effectLst/>
                <a:uLnTx/>
                <a:uFillTx/>
                <a:latin typeface="Arial" panose="020B0604020202020204"/>
                <a:ea typeface="+mn-ea"/>
                <a:cs typeface="+mn-cs"/>
              </a:rPr>
              <a:t>Non a causa dei prezzi, non a causa della guerra l’inizio mostra un segno negativo, atteso e non casuale.</a:t>
            </a:r>
          </a:p>
          <a:p>
            <a:pPr marR="0" lvl="0" algn="l" defTabSz="1219170" rtl="0" eaLnBrk="1" fontAlgn="auto" latinLnBrk="0" hangingPunct="1">
              <a:lnSpc>
                <a:spcPct val="100000"/>
              </a:lnSpc>
              <a:spcBef>
                <a:spcPts val="0"/>
              </a:spcBef>
              <a:spcAft>
                <a:spcPts val="0"/>
              </a:spcAft>
              <a:buClrTx/>
              <a:buSzTx/>
              <a:tabLst/>
              <a:defRPr/>
            </a:pPr>
            <a:endParaRPr kumimoji="0" lang="it-IT" sz="1600" b="0" i="0" u="none" strike="noStrike" kern="1200" cap="none" spc="0" normalizeH="0" baseline="0" dirty="0">
              <a:ln w="9525">
                <a:noFill/>
                <a:prstDash val="solid"/>
              </a:ln>
              <a:effectLst/>
              <a:uLnTx/>
              <a:uFillTx/>
              <a:latin typeface="Arial" panose="020B0604020202020204"/>
              <a:ea typeface="+mn-ea"/>
              <a:cs typeface="+mn-cs"/>
            </a:endParaRPr>
          </a:p>
          <a:p>
            <a:pPr marR="0" lvl="0" algn="l" defTabSz="1219170" rtl="0" eaLnBrk="1" fontAlgn="auto" latinLnBrk="0" hangingPunct="1">
              <a:lnSpc>
                <a:spcPct val="100000"/>
              </a:lnSpc>
              <a:spcBef>
                <a:spcPts val="0"/>
              </a:spcBef>
              <a:spcAft>
                <a:spcPts val="0"/>
              </a:spcAft>
              <a:buClrTx/>
              <a:buSzTx/>
              <a:tabLst/>
              <a:defRPr/>
            </a:pPr>
            <a:r>
              <a:rPr lang="it-IT" sz="1600" dirty="0">
                <a:ln w="9525">
                  <a:noFill/>
                  <a:prstDash val="solid"/>
                </a:ln>
                <a:latin typeface="Arial" panose="020B0604020202020204"/>
              </a:rPr>
              <a:t>Il 2022 parte con un forte calo perché Vini e Spumanti hanno evidenziato una forte crescita durante le prime settimane del 2021.</a:t>
            </a:r>
          </a:p>
        </p:txBody>
      </p:sp>
      <p:graphicFrame>
        <p:nvGraphicFramePr>
          <p:cNvPr id="38" name="Chart 37">
            <a:extLst>
              <a:ext uri="{FF2B5EF4-FFF2-40B4-BE49-F238E27FC236}">
                <a16:creationId xmlns:a16="http://schemas.microsoft.com/office/drawing/2014/main" id="{21656C07-306D-4477-A22A-56DF8A5390BB}"/>
              </a:ext>
            </a:extLst>
          </p:cNvPr>
          <p:cNvGraphicFramePr/>
          <p:nvPr>
            <p:extLst>
              <p:ext uri="{D42A27DB-BD31-4B8C-83A1-F6EECF244321}">
                <p14:modId xmlns:p14="http://schemas.microsoft.com/office/powerpoint/2010/main" val="3232268699"/>
              </p:ext>
            </p:extLst>
          </p:nvPr>
        </p:nvGraphicFramePr>
        <p:xfrm>
          <a:off x="427037" y="1073901"/>
          <a:ext cx="7667625" cy="4929126"/>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 Box 10">
            <a:extLst>
              <a:ext uri="{FF2B5EF4-FFF2-40B4-BE49-F238E27FC236}">
                <a16:creationId xmlns:a16="http://schemas.microsoft.com/office/drawing/2014/main" id="{98416CF0-A95F-43BB-B5DC-E027351B7A21}"/>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20 marzo</a:t>
            </a:r>
          </a:p>
        </p:txBody>
      </p:sp>
      <p:sp>
        <p:nvSpPr>
          <p:cNvPr id="2" name="Rectangle 1">
            <a:extLst>
              <a:ext uri="{FF2B5EF4-FFF2-40B4-BE49-F238E27FC236}">
                <a16:creationId xmlns:a16="http://schemas.microsoft.com/office/drawing/2014/main" id="{ACAC20CF-2088-4E3F-AD0F-507C61080725}"/>
              </a:ext>
            </a:extLst>
          </p:cNvPr>
          <p:cNvSpPr/>
          <p:nvPr/>
        </p:nvSpPr>
        <p:spPr>
          <a:xfrm>
            <a:off x="1577339" y="3994182"/>
            <a:ext cx="807270" cy="39187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9A8A66-EE5F-4FC1-9B40-AD4BC49FC421}"/>
              </a:ext>
            </a:extLst>
          </p:cNvPr>
          <p:cNvGrpSpPr/>
          <p:nvPr/>
        </p:nvGrpSpPr>
        <p:grpSpPr>
          <a:xfrm>
            <a:off x="8459452" y="1815948"/>
            <a:ext cx="214988" cy="192327"/>
            <a:chOff x="7500486" y="1359624"/>
            <a:chExt cx="282844" cy="264616"/>
          </a:xfrm>
        </p:grpSpPr>
        <p:sp>
          <p:nvSpPr>
            <p:cNvPr id="16" name="Freeform 5">
              <a:extLst>
                <a:ext uri="{FF2B5EF4-FFF2-40B4-BE49-F238E27FC236}">
                  <a16:creationId xmlns:a16="http://schemas.microsoft.com/office/drawing/2014/main" id="{82F870E2-870E-4FAA-AF86-C62E8AD3ECC7}"/>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17" name="Freeform 5">
              <a:extLst>
                <a:ext uri="{FF2B5EF4-FFF2-40B4-BE49-F238E27FC236}">
                  <a16:creationId xmlns:a16="http://schemas.microsoft.com/office/drawing/2014/main" id="{E868BFBA-E4DF-4995-AA67-7935CAFE2683}"/>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grpSp>
        <p:nvGrpSpPr>
          <p:cNvPr id="18" name="Group 17">
            <a:extLst>
              <a:ext uri="{FF2B5EF4-FFF2-40B4-BE49-F238E27FC236}">
                <a16:creationId xmlns:a16="http://schemas.microsoft.com/office/drawing/2014/main" id="{7A59E453-495C-4A62-9A6A-0CFB7478E415}"/>
              </a:ext>
            </a:extLst>
          </p:cNvPr>
          <p:cNvGrpSpPr/>
          <p:nvPr/>
        </p:nvGrpSpPr>
        <p:grpSpPr>
          <a:xfrm>
            <a:off x="8445562" y="3011986"/>
            <a:ext cx="214988" cy="192327"/>
            <a:chOff x="7500486" y="1359624"/>
            <a:chExt cx="282844" cy="264616"/>
          </a:xfrm>
        </p:grpSpPr>
        <p:sp>
          <p:nvSpPr>
            <p:cNvPr id="19" name="Freeform 5">
              <a:extLst>
                <a:ext uri="{FF2B5EF4-FFF2-40B4-BE49-F238E27FC236}">
                  <a16:creationId xmlns:a16="http://schemas.microsoft.com/office/drawing/2014/main" id="{C5436CD6-04A7-44DC-97C0-BDC816054F09}"/>
                </a:ext>
              </a:extLst>
            </p:cNvPr>
            <p:cNvSpPr>
              <a:spLocks/>
            </p:cNvSpPr>
            <p:nvPr/>
          </p:nvSpPr>
          <p:spPr bwMode="auto">
            <a:xfrm>
              <a:off x="7500486"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sp>
          <p:nvSpPr>
            <p:cNvPr id="20" name="Freeform 5">
              <a:extLst>
                <a:ext uri="{FF2B5EF4-FFF2-40B4-BE49-F238E27FC236}">
                  <a16:creationId xmlns:a16="http://schemas.microsoft.com/office/drawing/2014/main" id="{F08C10F8-719F-4323-9E3D-69EDD5830B7C}"/>
                </a:ext>
              </a:extLst>
            </p:cNvPr>
            <p:cNvSpPr>
              <a:spLocks/>
            </p:cNvSpPr>
            <p:nvPr/>
          </p:nvSpPr>
          <p:spPr bwMode="auto">
            <a:xfrm>
              <a:off x="7660823" y="1359624"/>
              <a:ext cx="122507" cy="264616"/>
            </a:xfrm>
            <a:custGeom>
              <a:avLst/>
              <a:gdLst>
                <a:gd name="T0" fmla="*/ 0 w 435"/>
                <a:gd name="T1" fmla="*/ 0 h 937"/>
                <a:gd name="T2" fmla="*/ 394 w 435"/>
                <a:gd name="T3" fmla="*/ 394 h 937"/>
                <a:gd name="T4" fmla="*/ 394 w 435"/>
                <a:gd name="T5" fmla="*/ 543 h 937"/>
                <a:gd name="T6" fmla="*/ 0 w 435"/>
                <a:gd name="T7" fmla="*/ 937 h 937"/>
              </a:gdLst>
              <a:ahLst/>
              <a:cxnLst>
                <a:cxn ang="0">
                  <a:pos x="T0" y="T1"/>
                </a:cxn>
                <a:cxn ang="0">
                  <a:pos x="T2" y="T3"/>
                </a:cxn>
                <a:cxn ang="0">
                  <a:pos x="T4" y="T5"/>
                </a:cxn>
                <a:cxn ang="0">
                  <a:pos x="T6" y="T7"/>
                </a:cxn>
              </a:cxnLst>
              <a:rect l="0" t="0" r="r" b="b"/>
              <a:pathLst>
                <a:path w="435" h="937">
                  <a:moveTo>
                    <a:pt x="0" y="0"/>
                  </a:moveTo>
                  <a:lnTo>
                    <a:pt x="394" y="394"/>
                  </a:lnTo>
                  <a:cubicBezTo>
                    <a:pt x="435" y="435"/>
                    <a:pt x="435" y="502"/>
                    <a:pt x="394" y="543"/>
                  </a:cubicBezTo>
                  <a:lnTo>
                    <a:pt x="0" y="937"/>
                  </a:lnTo>
                </a:path>
              </a:pathLst>
            </a:custGeom>
            <a:no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2776"/>
                </a:solidFill>
                <a:effectLst/>
                <a:uLnTx/>
                <a:uFillTx/>
                <a:latin typeface="Arial" panose="020B0604020202020204"/>
                <a:ea typeface="+mn-ea"/>
                <a:cs typeface="+mn-cs"/>
              </a:endParaRPr>
            </a:p>
          </p:txBody>
        </p:sp>
      </p:grpSp>
      <p:sp>
        <p:nvSpPr>
          <p:cNvPr id="21" name="Rectangle 20">
            <a:extLst>
              <a:ext uri="{FF2B5EF4-FFF2-40B4-BE49-F238E27FC236}">
                <a16:creationId xmlns:a16="http://schemas.microsoft.com/office/drawing/2014/main" id="{75A28844-6434-4687-9C32-9A15D6A780F7}"/>
              </a:ext>
            </a:extLst>
          </p:cNvPr>
          <p:cNvSpPr/>
          <p:nvPr/>
        </p:nvSpPr>
        <p:spPr>
          <a:xfrm>
            <a:off x="3131276" y="4273648"/>
            <a:ext cx="807270" cy="39187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1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4E6C36F-B2DB-4C0A-8C1D-1A36CFE0F8C6}"/>
              </a:ext>
            </a:extLst>
          </p:cNvPr>
          <p:cNvSpPr>
            <a:spLocks noGrp="1"/>
          </p:cNvSpPr>
          <p:nvPr>
            <p:ph type="title"/>
          </p:nvPr>
        </p:nvSpPr>
        <p:spPr>
          <a:xfrm>
            <a:off x="426720" y="244399"/>
            <a:ext cx="11338560" cy="631819"/>
          </a:xfrm>
        </p:spPr>
        <p:txBody>
          <a:bodyPr/>
          <a:lstStyle/>
          <a:p>
            <a:r>
              <a:rPr lang="it-IT" dirty="0"/>
              <a:t>Il 2022 «parte male» perché il 2021 era partito troppo bene: 2021 e 2022 a confronto</a:t>
            </a:r>
            <a:endParaRPr lang="en-US" dirty="0"/>
          </a:p>
        </p:txBody>
      </p:sp>
      <p:sp>
        <p:nvSpPr>
          <p:cNvPr id="3" name="Marcador de número de diapositiva 2">
            <a:extLst>
              <a:ext uri="{FF2B5EF4-FFF2-40B4-BE49-F238E27FC236}">
                <a16:creationId xmlns:a16="http://schemas.microsoft.com/office/drawing/2014/main" id="{290A2086-F600-4F1B-8953-FFDB81F9CB29}"/>
              </a:ext>
            </a:extLst>
          </p:cNvPr>
          <p:cNvSpPr>
            <a:spLocks noGrp="1"/>
          </p:cNvSpPr>
          <p:nvPr>
            <p:ph type="sldNum" sz="quarter" idx="15"/>
          </p:nvPr>
        </p:nvSpPr>
        <p:spPr>
          <a:xfrm>
            <a:off x="11381246" y="6363709"/>
            <a:ext cx="428977" cy="21544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6E44EDD1-A92B-472F-966E-31F8D3DD97D7}"/>
              </a:ext>
            </a:extLst>
          </p:cNvPr>
          <p:cNvGraphicFramePr/>
          <p:nvPr>
            <p:extLst>
              <p:ext uri="{D42A27DB-BD31-4B8C-83A1-F6EECF244321}">
                <p14:modId xmlns:p14="http://schemas.microsoft.com/office/powerpoint/2010/main" val="3319082549"/>
              </p:ext>
            </p:extLst>
          </p:nvPr>
        </p:nvGraphicFramePr>
        <p:xfrm>
          <a:off x="426719" y="1099931"/>
          <a:ext cx="11338560" cy="26049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1E4C2AA1-AE00-4FB8-A10D-138C5D85E101}"/>
              </a:ext>
            </a:extLst>
          </p:cNvPr>
          <p:cNvGraphicFramePr/>
          <p:nvPr>
            <p:extLst>
              <p:ext uri="{D42A27DB-BD31-4B8C-83A1-F6EECF244321}">
                <p14:modId xmlns:p14="http://schemas.microsoft.com/office/powerpoint/2010/main" val="740404445"/>
              </p:ext>
            </p:extLst>
          </p:nvPr>
        </p:nvGraphicFramePr>
        <p:xfrm>
          <a:off x="434341" y="3781353"/>
          <a:ext cx="11338559" cy="26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0">
            <a:extLst>
              <a:ext uri="{FF2B5EF4-FFF2-40B4-BE49-F238E27FC236}">
                <a16:creationId xmlns:a16="http://schemas.microsoft.com/office/drawing/2014/main" id="{D550A265-49A1-466C-B36A-77EDDF0767B2}"/>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20 marzo</a:t>
            </a:r>
          </a:p>
        </p:txBody>
      </p:sp>
    </p:spTree>
    <p:extLst>
      <p:ext uri="{BB962C8B-B14F-4D97-AF65-F5344CB8AC3E}">
        <p14:creationId xmlns:p14="http://schemas.microsoft.com/office/powerpoint/2010/main" val="95266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4E6C36F-B2DB-4C0A-8C1D-1A36CFE0F8C6}"/>
              </a:ext>
            </a:extLst>
          </p:cNvPr>
          <p:cNvSpPr>
            <a:spLocks noGrp="1"/>
          </p:cNvSpPr>
          <p:nvPr>
            <p:ph type="title"/>
          </p:nvPr>
        </p:nvSpPr>
        <p:spPr>
          <a:xfrm>
            <a:off x="426720" y="239180"/>
            <a:ext cx="11338560" cy="631819"/>
          </a:xfrm>
        </p:spPr>
        <p:txBody>
          <a:bodyPr/>
          <a:lstStyle/>
          <a:p>
            <a:r>
              <a:rPr lang="it-IT" dirty="0"/>
              <a:t>Il confronto verso l’inizio del 2020, mostra una faticosa tenuta del Vino. Sempre in crescita gli Spumanti</a:t>
            </a:r>
            <a:endParaRPr lang="en-US" dirty="0"/>
          </a:p>
        </p:txBody>
      </p:sp>
      <p:sp>
        <p:nvSpPr>
          <p:cNvPr id="3" name="Marcador de número de diapositiva 2">
            <a:extLst>
              <a:ext uri="{FF2B5EF4-FFF2-40B4-BE49-F238E27FC236}">
                <a16:creationId xmlns:a16="http://schemas.microsoft.com/office/drawing/2014/main" id="{290A2086-F600-4F1B-8953-FFDB81F9CB29}"/>
              </a:ext>
            </a:extLst>
          </p:cNvPr>
          <p:cNvSpPr>
            <a:spLocks noGrp="1"/>
          </p:cNvSpPr>
          <p:nvPr>
            <p:ph type="sldNum" sz="quarter" idx="15"/>
          </p:nvPr>
        </p:nvSpPr>
        <p:spPr>
          <a:xfrm>
            <a:off x="11381246" y="6363709"/>
            <a:ext cx="428977" cy="21544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36602-DEDF-4B15-861F-E2D79C481905}" type="slidenum">
              <a:rPr kumimoji="0" lang="en-US" sz="800" b="0" i="0" u="none" strike="noStrike" kern="1200" cap="none" spc="0" normalizeH="0" baseline="0" smtClean="0">
                <a:ln>
                  <a:noFill/>
                </a:ln>
                <a:solidFill>
                  <a:srgbClr val="616365"/>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dirty="0">
              <a:ln>
                <a:noFill/>
              </a:ln>
              <a:solidFill>
                <a:srgbClr val="616365"/>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6E44EDD1-A92B-472F-966E-31F8D3DD97D7}"/>
              </a:ext>
            </a:extLst>
          </p:cNvPr>
          <p:cNvGraphicFramePr/>
          <p:nvPr>
            <p:extLst>
              <p:ext uri="{D42A27DB-BD31-4B8C-83A1-F6EECF244321}">
                <p14:modId xmlns:p14="http://schemas.microsoft.com/office/powerpoint/2010/main" val="3554315854"/>
              </p:ext>
            </p:extLst>
          </p:nvPr>
        </p:nvGraphicFramePr>
        <p:xfrm>
          <a:off x="147783" y="1467075"/>
          <a:ext cx="11442008" cy="457200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0">
            <a:extLst>
              <a:ext uri="{FF2B5EF4-FFF2-40B4-BE49-F238E27FC236}">
                <a16:creationId xmlns:a16="http://schemas.microsoft.com/office/drawing/2014/main" id="{8DA27A72-CB4D-4B0C-A759-D7022CAD5DA1}"/>
              </a:ext>
            </a:extLst>
          </p:cNvPr>
          <p:cNvSpPr txBox="1">
            <a:spLocks noChangeArrowheads="1"/>
          </p:cNvSpPr>
          <p:nvPr/>
        </p:nvSpPr>
        <p:spPr bwMode="auto">
          <a:xfrm>
            <a:off x="5126195" y="6400067"/>
            <a:ext cx="6317139" cy="1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6" tIns="34289" rIns="68576" bIns="34289">
            <a:spAutoFit/>
          </a:bodyPr>
          <a:lstStyle>
            <a:defPPr>
              <a:defRPr lang="en-US"/>
            </a:defPPr>
            <a:lvl1pPr algn="r">
              <a:defRPr sz="600"/>
            </a:lvl1pPr>
          </a:lstStyle>
          <a:p>
            <a:r>
              <a:rPr lang="it-IT" sz="800" dirty="0"/>
              <a:t>Fonte: IRI  </a:t>
            </a:r>
            <a:r>
              <a:rPr lang="it-IT" sz="800" dirty="0" err="1"/>
              <a:t>Infoscan</a:t>
            </a:r>
            <a:r>
              <a:rPr lang="it-IT" sz="800" dirty="0"/>
              <a:t> </a:t>
            </a:r>
            <a:r>
              <a:rPr lang="it-IT" sz="800" dirty="0" err="1"/>
              <a:t>Census</a:t>
            </a:r>
            <a:r>
              <a:rPr lang="it-IT" sz="800" dirty="0"/>
              <a:t>®  </a:t>
            </a:r>
            <a:r>
              <a:rPr lang="it-IT" sz="800" dirty="0" err="1"/>
              <a:t>Iper+Super+Libero</a:t>
            </a:r>
            <a:r>
              <a:rPr lang="it-IT" sz="800" dirty="0"/>
              <a:t> </a:t>
            </a:r>
            <a:r>
              <a:rPr lang="it-IT" sz="800" dirty="0" err="1"/>
              <a:t>Servizio+Discount</a:t>
            </a:r>
            <a:r>
              <a:rPr lang="it-IT" sz="800" dirty="0"/>
              <a:t> – Prime 11 settimane del 2022 terminanti il 20 marzo</a:t>
            </a:r>
          </a:p>
        </p:txBody>
      </p:sp>
    </p:spTree>
    <p:extLst>
      <p:ext uri="{BB962C8B-B14F-4D97-AF65-F5344CB8AC3E}">
        <p14:creationId xmlns:p14="http://schemas.microsoft.com/office/powerpoint/2010/main" val="357613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RI 16.9 Template - 2021">
  <a:themeElements>
    <a:clrScheme name="IRi 2022 palette">
      <a:dk1>
        <a:srgbClr val="616365"/>
      </a:dk1>
      <a:lt1>
        <a:srgbClr val="FFFFFF"/>
      </a:lt1>
      <a:dk2>
        <a:srgbClr val="0E032C"/>
      </a:dk2>
      <a:lt2>
        <a:srgbClr val="F5F0ED"/>
      </a:lt2>
      <a:accent1>
        <a:srgbClr val="002776"/>
      </a:accent1>
      <a:accent2>
        <a:srgbClr val="009FDA"/>
      </a:accent2>
      <a:accent3>
        <a:srgbClr val="C9DD03"/>
      </a:accent3>
      <a:accent4>
        <a:srgbClr val="EAAB00"/>
      </a:accent4>
      <a:accent5>
        <a:srgbClr val="D2492A"/>
      </a:accent5>
      <a:accent6>
        <a:srgbClr val="3F9C35"/>
      </a:accent6>
      <a:hlink>
        <a:srgbClr val="009FDA"/>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RI 16.9 Blank Template - 1-1-2021.pptx" id="{5F17085C-DD5A-4B9D-B358-1CDABCDDC1F7}" vid="{E3F4BB08-BF72-4B3E-B312-17A7917BFE6F}"/>
    </a:ext>
  </a:extLst>
</a:theme>
</file>

<file path=ppt/theme/theme2.xml><?xml version="1.0" encoding="utf-8"?>
<a:theme xmlns:a="http://schemas.openxmlformats.org/drawingml/2006/main" name="Tema de Office">
  <a:themeElements>
    <a:clrScheme name="IRi 2022 palette">
      <a:dk1>
        <a:srgbClr val="616365"/>
      </a:dk1>
      <a:lt1>
        <a:srgbClr val="FFFFFF"/>
      </a:lt1>
      <a:dk2>
        <a:srgbClr val="0E032C"/>
      </a:dk2>
      <a:lt2>
        <a:srgbClr val="F5F0ED"/>
      </a:lt2>
      <a:accent1>
        <a:srgbClr val="002776"/>
      </a:accent1>
      <a:accent2>
        <a:srgbClr val="009FDA"/>
      </a:accent2>
      <a:accent3>
        <a:srgbClr val="C9DD03"/>
      </a:accent3>
      <a:accent4>
        <a:srgbClr val="EAAB00"/>
      </a:accent4>
      <a:accent5>
        <a:srgbClr val="D2492A"/>
      </a:accent5>
      <a:accent6>
        <a:srgbClr val="3F9C35"/>
      </a:accent6>
      <a:hlink>
        <a:srgbClr val="009FDA"/>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IRi 2022 palette">
      <a:dk1>
        <a:srgbClr val="616365"/>
      </a:dk1>
      <a:lt1>
        <a:srgbClr val="FFFFFF"/>
      </a:lt1>
      <a:dk2>
        <a:srgbClr val="0E032C"/>
      </a:dk2>
      <a:lt2>
        <a:srgbClr val="F5F0ED"/>
      </a:lt2>
      <a:accent1>
        <a:srgbClr val="002776"/>
      </a:accent1>
      <a:accent2>
        <a:srgbClr val="009FDA"/>
      </a:accent2>
      <a:accent3>
        <a:srgbClr val="C9DD03"/>
      </a:accent3>
      <a:accent4>
        <a:srgbClr val="EAAB00"/>
      </a:accent4>
      <a:accent5>
        <a:srgbClr val="D2492A"/>
      </a:accent5>
      <a:accent6>
        <a:srgbClr val="3F9C35"/>
      </a:accent6>
      <a:hlink>
        <a:srgbClr val="009FDA"/>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2163</TotalTime>
  <Words>1677</Words>
  <Application>Microsoft Office PowerPoint</Application>
  <PresentationFormat>Widescreen</PresentationFormat>
  <Paragraphs>196</Paragraphs>
  <Slides>24</Slides>
  <Notes>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.PingFangSC-Regular</vt:lpstr>
      <vt:lpstr>Arial</vt:lpstr>
      <vt:lpstr>Courier New</vt:lpstr>
      <vt:lpstr>Encode Sans</vt:lpstr>
      <vt:lpstr>Open Sans</vt:lpstr>
      <vt:lpstr>IRI 16.9 Template - 2021</vt:lpstr>
      <vt:lpstr>Vino e Bollicine nella Distribuzione Moderna.</vt:lpstr>
      <vt:lpstr>Quali i principali trend di inizio anno e quali le prospettive per i prossimi mesi?</vt:lpstr>
      <vt:lpstr>2021 a «doppia faccia» per Vino e Bollicine: Atterraggio morbido per il primo, volo in quota per il secondo </vt:lpstr>
      <vt:lpstr>Un anno di «rimbalzi» per il vino e di crescita trasversale per gli Spumanti</vt:lpstr>
      <vt:lpstr>Nel formato da 0,75lt, si osserva il recupero dei vini che durante l’anno precedente erano cresciuti meno</vt:lpstr>
      <vt:lpstr>Continua a crescere l’offerta a scaffale</vt:lpstr>
      <vt:lpstr>Come è iniziato il 2022?  </vt:lpstr>
      <vt:lpstr>Il 2022 «parte male» perché il 2021 era partito troppo bene: 2021 e 2022 a confronto</vt:lpstr>
      <vt:lpstr>Il confronto verso l’inizio del 2020, mostra una faticosa tenuta del Vino. Sempre in crescita gli Spumanti</vt:lpstr>
      <vt:lpstr>Le difficoltà di inizio anno sono trasversali a tutti i canali</vt:lpstr>
      <vt:lpstr>Prime riflessioni</vt:lpstr>
      <vt:lpstr>Primi mesi dell’anno caratterizzati da un indebolimento dell’intensità promozionale</vt:lpstr>
      <vt:lpstr>Prezzi e promo fermi: ne risente anche l’efficacia</vt:lpstr>
      <vt:lpstr>Cala lo sconto medio e i volumi incrementali </vt:lpstr>
      <vt:lpstr>Comunicazione sul Volantino: conferme sul Vino, mentre le Bollicine restano più ‘’convenienti’’</vt:lpstr>
      <vt:lpstr>PowerPoint Presentation</vt:lpstr>
      <vt:lpstr>PowerPoint Presentation</vt:lpstr>
      <vt:lpstr>Prime riflessioni</vt:lpstr>
      <vt:lpstr>Vino e Spumanti Bio: la storia continua</vt:lpstr>
      <vt:lpstr>MDD e Industria di Marca: trend a confronto nel formato da 0,75lt</vt:lpstr>
      <vt:lpstr>2021: Vino in bottiglia da 75cl: classifica, a Volume, delle denominazioni di vino più vendute in GDO  </vt:lpstr>
      <vt:lpstr>2021: Classifica delle tipologie di Vino per crescita  a volume nel formato da 75cl</vt:lpstr>
      <vt:lpstr>2021: un anno di «rimbalzi» per il vino e di crescita trasversale per gli Spumanti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Deck Template Guidelines</dc:title>
  <dc:creator>César Solá</dc:creator>
  <cp:lastModifiedBy>Romano, Virgilio</cp:lastModifiedBy>
  <cp:revision>150</cp:revision>
  <dcterms:created xsi:type="dcterms:W3CDTF">2022-01-21T09:20:40Z</dcterms:created>
  <dcterms:modified xsi:type="dcterms:W3CDTF">2022-04-10T21:54:08Z</dcterms:modified>
</cp:coreProperties>
</file>